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88" r:id="rId2"/>
    <p:sldId id="260" r:id="rId3"/>
    <p:sldId id="262" r:id="rId4"/>
    <p:sldId id="263" r:id="rId5"/>
    <p:sldId id="261" r:id="rId6"/>
    <p:sldId id="267" r:id="rId7"/>
    <p:sldId id="266" r:id="rId8"/>
    <p:sldId id="268" r:id="rId9"/>
    <p:sldId id="269" r:id="rId10"/>
    <p:sldId id="270" r:id="rId11"/>
    <p:sldId id="272" r:id="rId12"/>
    <p:sldId id="271" r:id="rId13"/>
    <p:sldId id="265" r:id="rId14"/>
    <p:sldId id="273" r:id="rId15"/>
    <p:sldId id="264" r:id="rId16"/>
    <p:sldId id="274" r:id="rId17"/>
    <p:sldId id="281" r:id="rId18"/>
    <p:sldId id="275" r:id="rId19"/>
    <p:sldId id="283" r:id="rId20"/>
    <p:sldId id="282" r:id="rId21"/>
    <p:sldId id="284" r:id="rId22"/>
    <p:sldId id="276" r:id="rId23"/>
    <p:sldId id="286" r:id="rId24"/>
    <p:sldId id="277" r:id="rId25"/>
    <p:sldId id="287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E7B115-8BF6-44D0-B399-5217F26A197A}">
          <p14:sldIdLst>
            <p14:sldId id="288"/>
            <p14:sldId id="260"/>
            <p14:sldId id="262"/>
            <p14:sldId id="263"/>
            <p14:sldId id="261"/>
            <p14:sldId id="267"/>
          </p14:sldIdLst>
        </p14:section>
        <p14:section name="Literature review" id="{043E62D1-9FAF-45DB-B93B-FC67D41011B3}">
          <p14:sldIdLst>
            <p14:sldId id="266"/>
            <p14:sldId id="268"/>
            <p14:sldId id="269"/>
            <p14:sldId id="270"/>
            <p14:sldId id="272"/>
            <p14:sldId id="271"/>
            <p14:sldId id="265"/>
            <p14:sldId id="273"/>
          </p14:sldIdLst>
        </p14:section>
        <p14:section name="Implementation" id="{123F1742-7244-45CC-8991-FE6BE6D97B61}">
          <p14:sldIdLst>
            <p14:sldId id="264"/>
            <p14:sldId id="274"/>
            <p14:sldId id="281"/>
            <p14:sldId id="275"/>
            <p14:sldId id="283"/>
            <p14:sldId id="282"/>
            <p14:sldId id="284"/>
            <p14:sldId id="276"/>
            <p14:sldId id="286"/>
            <p14:sldId id="277"/>
            <p14:sldId id="287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239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 Supraja Rama Sumitranandan Kamarajugadda" userId="72e4f9a648e17f1b" providerId="LiveId" clId="{60247B9F-2D77-40C6-A168-8348F9E3F2EB}"/>
    <pc:docChg chg="undo custSel addSld delSld modSld sldOrd modSection">
      <pc:chgData name="Sree Supraja Rama Sumitranandan Kamarajugadda" userId="72e4f9a648e17f1b" providerId="LiveId" clId="{60247B9F-2D77-40C6-A168-8348F9E3F2EB}" dt="2022-09-01T21:53:29.190" v="2893" actId="20577"/>
      <pc:docMkLst>
        <pc:docMk/>
      </pc:docMkLst>
      <pc:sldChg chg="addSp delSp modSp del mod">
        <pc:chgData name="Sree Supraja Rama Sumitranandan Kamarajugadda" userId="72e4f9a648e17f1b" providerId="LiveId" clId="{60247B9F-2D77-40C6-A168-8348F9E3F2EB}" dt="2022-09-01T21:39:48.097" v="2742" actId="47"/>
        <pc:sldMkLst>
          <pc:docMk/>
          <pc:sldMk cId="4043737824" sldId="257"/>
        </pc:sldMkLst>
        <pc:picChg chg="del mod modCrop">
          <ac:chgData name="Sree Supraja Rama Sumitranandan Kamarajugadda" userId="72e4f9a648e17f1b" providerId="LiveId" clId="{60247B9F-2D77-40C6-A168-8348F9E3F2EB}" dt="2022-09-01T21:29:11.677" v="2719" actId="478"/>
          <ac:picMkLst>
            <pc:docMk/>
            <pc:sldMk cId="4043737824" sldId="257"/>
            <ac:picMk id="5" creationId="{282CF6DD-7FE8-4063-9551-1B7BBCE92ABE}"/>
          </ac:picMkLst>
        </pc:picChg>
        <pc:picChg chg="add del mod">
          <ac:chgData name="Sree Supraja Rama Sumitranandan Kamarajugadda" userId="72e4f9a648e17f1b" providerId="LiveId" clId="{60247B9F-2D77-40C6-A168-8348F9E3F2EB}" dt="2022-09-01T21:38:53.429" v="2729" actId="478"/>
          <ac:picMkLst>
            <pc:docMk/>
            <pc:sldMk cId="4043737824" sldId="257"/>
            <ac:picMk id="6" creationId="{E0D319AB-FEDD-9B5A-1655-372106D23670}"/>
          </ac:picMkLst>
        </pc:picChg>
        <pc:picChg chg="add del mod">
          <ac:chgData name="Sree Supraja Rama Sumitranandan Kamarajugadda" userId="72e4f9a648e17f1b" providerId="LiveId" clId="{60247B9F-2D77-40C6-A168-8348F9E3F2EB}" dt="2022-09-01T21:39:00.696" v="2732" actId="1076"/>
          <ac:picMkLst>
            <pc:docMk/>
            <pc:sldMk cId="4043737824" sldId="257"/>
            <ac:picMk id="8" creationId="{49A6032B-408D-B029-1214-F2C498D72524}"/>
          </ac:picMkLst>
        </pc:picChg>
      </pc:sldChg>
      <pc:sldChg chg="del">
        <pc:chgData name="Sree Supraja Rama Sumitranandan Kamarajugadda" userId="72e4f9a648e17f1b" providerId="LiveId" clId="{60247B9F-2D77-40C6-A168-8348F9E3F2EB}" dt="2022-09-01T21:40:52.216" v="2750" actId="47"/>
        <pc:sldMkLst>
          <pc:docMk/>
          <pc:sldMk cId="889026898" sldId="259"/>
        </pc:sldMkLst>
      </pc:sldChg>
      <pc:sldChg chg="addSp delSp modSp mod">
        <pc:chgData name="Sree Supraja Rama Sumitranandan Kamarajugadda" userId="72e4f9a648e17f1b" providerId="LiveId" clId="{60247B9F-2D77-40C6-A168-8348F9E3F2EB}" dt="2022-09-01T20:40:23.419" v="190" actId="20577"/>
        <pc:sldMkLst>
          <pc:docMk/>
          <pc:sldMk cId="2063790883" sldId="264"/>
        </pc:sldMkLst>
        <pc:spChg chg="mod">
          <ac:chgData name="Sree Supraja Rama Sumitranandan Kamarajugadda" userId="72e4f9a648e17f1b" providerId="LiveId" clId="{60247B9F-2D77-40C6-A168-8348F9E3F2EB}" dt="2022-09-01T20:35:28.367" v="140" actId="20577"/>
          <ac:spMkLst>
            <pc:docMk/>
            <pc:sldMk cId="2063790883" sldId="264"/>
            <ac:spMk id="2" creationId="{997BBF2E-C9A5-5941-F557-AB430141D4C0}"/>
          </ac:spMkLst>
        </pc:spChg>
        <pc:spChg chg="del">
          <ac:chgData name="Sree Supraja Rama Sumitranandan Kamarajugadda" userId="72e4f9a648e17f1b" providerId="LiveId" clId="{60247B9F-2D77-40C6-A168-8348F9E3F2EB}" dt="2022-09-01T20:35:34.956" v="142" actId="478"/>
          <ac:spMkLst>
            <pc:docMk/>
            <pc:sldMk cId="2063790883" sldId="264"/>
            <ac:spMk id="7" creationId="{561C5AEC-0CD0-20AD-BDC1-89CE97413F57}"/>
          </ac:spMkLst>
        </pc:spChg>
        <pc:spChg chg="del mod">
          <ac:chgData name="Sree Supraja Rama Sumitranandan Kamarajugadda" userId="72e4f9a648e17f1b" providerId="LiveId" clId="{60247B9F-2D77-40C6-A168-8348F9E3F2EB}" dt="2022-09-01T20:35:37.473" v="145" actId="478"/>
          <ac:spMkLst>
            <pc:docMk/>
            <pc:sldMk cId="2063790883" sldId="264"/>
            <ac:spMk id="8" creationId="{B2FB383D-73DE-EB7A-3E19-784BB9A73B90}"/>
          </ac:spMkLst>
        </pc:spChg>
        <pc:spChg chg="add mod">
          <ac:chgData name="Sree Supraja Rama Sumitranandan Kamarajugadda" userId="72e4f9a648e17f1b" providerId="LiveId" clId="{60247B9F-2D77-40C6-A168-8348F9E3F2EB}" dt="2022-09-01T20:36:43.928" v="148" actId="14100"/>
          <ac:spMkLst>
            <pc:docMk/>
            <pc:sldMk cId="2063790883" sldId="264"/>
            <ac:spMk id="11" creationId="{C04992AC-5666-DA41-FEAC-FD4D1D249994}"/>
          </ac:spMkLst>
        </pc:spChg>
        <pc:spChg chg="add del mod">
          <ac:chgData name="Sree Supraja Rama Sumitranandan Kamarajugadda" userId="72e4f9a648e17f1b" providerId="LiveId" clId="{60247B9F-2D77-40C6-A168-8348F9E3F2EB}" dt="2022-09-01T20:39:16.429" v="163" actId="12084"/>
          <ac:spMkLst>
            <pc:docMk/>
            <pc:sldMk cId="2063790883" sldId="264"/>
            <ac:spMk id="16" creationId="{9EF3F05D-FD31-EE7C-582C-E80440B29144}"/>
          </ac:spMkLst>
        </pc:spChg>
        <pc:spChg chg="add mod">
          <ac:chgData name="Sree Supraja Rama Sumitranandan Kamarajugadda" userId="72e4f9a648e17f1b" providerId="LiveId" clId="{60247B9F-2D77-40C6-A168-8348F9E3F2EB}" dt="2022-09-01T20:40:23.419" v="190" actId="20577"/>
          <ac:spMkLst>
            <pc:docMk/>
            <pc:sldMk cId="2063790883" sldId="264"/>
            <ac:spMk id="18" creationId="{6F88CCFE-B51C-00C3-C21B-1A77D8CED422}"/>
          </ac:spMkLst>
        </pc:spChg>
        <pc:graphicFrameChg chg="add del mod">
          <ac:chgData name="Sree Supraja Rama Sumitranandan Kamarajugadda" userId="72e4f9a648e17f1b" providerId="LiveId" clId="{60247B9F-2D77-40C6-A168-8348F9E3F2EB}" dt="2022-09-01T20:38:12.358" v="157"/>
          <ac:graphicFrameMkLst>
            <pc:docMk/>
            <pc:sldMk cId="2063790883" sldId="264"/>
            <ac:graphicFrameMk id="13" creationId="{DD61EAE7-AAE2-4A7F-3DD0-752273652ACA}"/>
          </ac:graphicFrameMkLst>
        </pc:graphicFrameChg>
        <pc:graphicFrameChg chg="add del mod">
          <ac:chgData name="Sree Supraja Rama Sumitranandan Kamarajugadda" userId="72e4f9a648e17f1b" providerId="LiveId" clId="{60247B9F-2D77-40C6-A168-8348F9E3F2EB}" dt="2022-09-01T20:39:10.282" v="160" actId="478"/>
          <ac:graphicFrameMkLst>
            <pc:docMk/>
            <pc:sldMk cId="2063790883" sldId="264"/>
            <ac:graphicFrameMk id="14" creationId="{78EA3E78-176C-7B8C-06A5-F6FC88B294C2}"/>
          </ac:graphicFrameMkLst>
        </pc:graphicFrameChg>
        <pc:graphicFrameChg chg="add mod">
          <ac:chgData name="Sree Supraja Rama Sumitranandan Kamarajugadda" userId="72e4f9a648e17f1b" providerId="LiveId" clId="{60247B9F-2D77-40C6-A168-8348F9E3F2EB}" dt="2022-09-01T20:39:30.811" v="167" actId="1076"/>
          <ac:graphicFrameMkLst>
            <pc:docMk/>
            <pc:sldMk cId="2063790883" sldId="264"/>
            <ac:graphicFrameMk id="17" creationId="{865A13E8-5107-C854-C9D7-1B039B1191DE}"/>
          </ac:graphicFrameMkLst>
        </pc:graphicFrameChg>
        <pc:picChg chg="del">
          <ac:chgData name="Sree Supraja Rama Sumitranandan Kamarajugadda" userId="72e4f9a648e17f1b" providerId="LiveId" clId="{60247B9F-2D77-40C6-A168-8348F9E3F2EB}" dt="2022-09-01T20:35:33.997" v="141" actId="478"/>
          <ac:picMkLst>
            <pc:docMk/>
            <pc:sldMk cId="2063790883" sldId="264"/>
            <ac:picMk id="4" creationId="{D3D624FE-B598-F4EA-0D14-1383B5C58909}"/>
          </ac:picMkLst>
        </pc:picChg>
        <pc:picChg chg="del">
          <ac:chgData name="Sree Supraja Rama Sumitranandan Kamarajugadda" userId="72e4f9a648e17f1b" providerId="LiveId" clId="{60247B9F-2D77-40C6-A168-8348F9E3F2EB}" dt="2022-09-01T20:35:35.482" v="143" actId="478"/>
          <ac:picMkLst>
            <pc:docMk/>
            <pc:sldMk cId="2063790883" sldId="264"/>
            <ac:picMk id="6" creationId="{C81FCD42-BFB7-0E1C-62ED-7370C9F3EBCF}"/>
          </ac:picMkLst>
        </pc:picChg>
        <pc:picChg chg="add mod modCrop">
          <ac:chgData name="Sree Supraja Rama Sumitranandan Kamarajugadda" userId="72e4f9a648e17f1b" providerId="LiveId" clId="{60247B9F-2D77-40C6-A168-8348F9E3F2EB}" dt="2022-09-01T20:37:05.274" v="155" actId="1076"/>
          <ac:picMkLst>
            <pc:docMk/>
            <pc:sldMk cId="2063790883" sldId="264"/>
            <ac:picMk id="12" creationId="{C5C00396-9E74-80CA-CAED-E0642D0CEA09}"/>
          </ac:picMkLst>
        </pc:picChg>
      </pc:sldChg>
      <pc:sldChg chg="addSp delSp modSp new mod">
        <pc:chgData name="Sree Supraja Rama Sumitranandan Kamarajugadda" userId="72e4f9a648e17f1b" providerId="LiveId" clId="{60247B9F-2D77-40C6-A168-8348F9E3F2EB}" dt="2022-09-01T20:48:22.254" v="619"/>
        <pc:sldMkLst>
          <pc:docMk/>
          <pc:sldMk cId="2267220386" sldId="274"/>
        </pc:sldMkLst>
        <pc:spChg chg="mod">
          <ac:chgData name="Sree Supraja Rama Sumitranandan Kamarajugadda" userId="72e4f9a648e17f1b" providerId="LiveId" clId="{60247B9F-2D77-40C6-A168-8348F9E3F2EB}" dt="2022-09-01T20:43:09.477" v="263" actId="20577"/>
          <ac:spMkLst>
            <pc:docMk/>
            <pc:sldMk cId="2267220386" sldId="274"/>
            <ac:spMk id="2" creationId="{502FE68E-9D62-BE4E-1E83-1F7A0BC8C03E}"/>
          </ac:spMkLst>
        </pc:spChg>
        <pc:spChg chg="del">
          <ac:chgData name="Sree Supraja Rama Sumitranandan Kamarajugadda" userId="72e4f9a648e17f1b" providerId="LiveId" clId="{60247B9F-2D77-40C6-A168-8348F9E3F2EB}" dt="2022-09-01T20:40:42.310" v="191" actId="478"/>
          <ac:spMkLst>
            <pc:docMk/>
            <pc:sldMk cId="2267220386" sldId="274"/>
            <ac:spMk id="3" creationId="{1CE981DE-3B4A-8ECA-D5A7-2C944572594F}"/>
          </ac:spMkLst>
        </pc:spChg>
        <pc:spChg chg="add del mod">
          <ac:chgData name="Sree Supraja Rama Sumitranandan Kamarajugadda" userId="72e4f9a648e17f1b" providerId="LiveId" clId="{60247B9F-2D77-40C6-A168-8348F9E3F2EB}" dt="2022-09-01T20:40:59.298" v="195" actId="12084"/>
          <ac:spMkLst>
            <pc:docMk/>
            <pc:sldMk cId="2267220386" sldId="274"/>
            <ac:spMk id="5" creationId="{C423571D-25EB-11A3-B632-A997278CE869}"/>
          </ac:spMkLst>
        </pc:spChg>
        <pc:spChg chg="add mod">
          <ac:chgData name="Sree Supraja Rama Sumitranandan Kamarajugadda" userId="72e4f9a648e17f1b" providerId="LiveId" clId="{60247B9F-2D77-40C6-A168-8348F9E3F2EB}" dt="2022-09-01T20:43:42.874" v="322" actId="313"/>
          <ac:spMkLst>
            <pc:docMk/>
            <pc:sldMk cId="2267220386" sldId="274"/>
            <ac:spMk id="8" creationId="{79A10B2E-1282-334B-64AD-3E1A8D7AD622}"/>
          </ac:spMkLst>
        </pc:spChg>
        <pc:graphicFrameChg chg="add mod">
          <ac:chgData name="Sree Supraja Rama Sumitranandan Kamarajugadda" userId="72e4f9a648e17f1b" providerId="LiveId" clId="{60247B9F-2D77-40C6-A168-8348F9E3F2EB}" dt="2022-09-01T20:48:22.254" v="619"/>
          <ac:graphicFrameMkLst>
            <pc:docMk/>
            <pc:sldMk cId="2267220386" sldId="274"/>
            <ac:graphicFrameMk id="6" creationId="{815A5E34-3CD8-D95F-28FE-847EB506152A}"/>
          </ac:graphicFrameMkLst>
        </pc:graphicFrameChg>
        <pc:picChg chg="add mod">
          <ac:chgData name="Sree Supraja Rama Sumitranandan Kamarajugadda" userId="72e4f9a648e17f1b" providerId="LiveId" clId="{60247B9F-2D77-40C6-A168-8348F9E3F2EB}" dt="2022-09-01T20:42:33.444" v="245" actId="1076"/>
          <ac:picMkLst>
            <pc:docMk/>
            <pc:sldMk cId="2267220386" sldId="274"/>
            <ac:picMk id="7" creationId="{EB08A96A-D155-39EC-A0CB-7F142B17A115}"/>
          </ac:picMkLst>
        </pc:picChg>
      </pc:sldChg>
      <pc:sldChg chg="addSp delSp modSp new mod">
        <pc:chgData name="Sree Supraja Rama Sumitranandan Kamarajugadda" userId="72e4f9a648e17f1b" providerId="LiveId" clId="{60247B9F-2D77-40C6-A168-8348F9E3F2EB}" dt="2022-09-01T20:52:43.379" v="923" actId="12084"/>
        <pc:sldMkLst>
          <pc:docMk/>
          <pc:sldMk cId="1556389658" sldId="275"/>
        </pc:sldMkLst>
        <pc:spChg chg="mod">
          <ac:chgData name="Sree Supraja Rama Sumitranandan Kamarajugadda" userId="72e4f9a648e17f1b" providerId="LiveId" clId="{60247B9F-2D77-40C6-A168-8348F9E3F2EB}" dt="2022-09-01T20:19:12.951" v="34" actId="20577"/>
          <ac:spMkLst>
            <pc:docMk/>
            <pc:sldMk cId="1556389658" sldId="275"/>
            <ac:spMk id="2" creationId="{A5CFCF3A-A22F-F36A-49A8-3A790FA4C949}"/>
          </ac:spMkLst>
        </pc:spChg>
        <pc:spChg chg="del mod">
          <ac:chgData name="Sree Supraja Rama Sumitranandan Kamarajugadda" userId="72e4f9a648e17f1b" providerId="LiveId" clId="{60247B9F-2D77-40C6-A168-8348F9E3F2EB}" dt="2022-09-01T20:52:43.379" v="923" actId="12084"/>
          <ac:spMkLst>
            <pc:docMk/>
            <pc:sldMk cId="1556389658" sldId="275"/>
            <ac:spMk id="3" creationId="{22DCB715-671B-7540-B792-BD5BFDA16488}"/>
          </ac:spMkLst>
        </pc:spChg>
        <pc:graphicFrameChg chg="add mod">
          <ac:chgData name="Sree Supraja Rama Sumitranandan Kamarajugadda" userId="72e4f9a648e17f1b" providerId="LiveId" clId="{60247B9F-2D77-40C6-A168-8348F9E3F2EB}" dt="2022-09-01T20:52:43.379" v="923" actId="12084"/>
          <ac:graphicFrameMkLst>
            <pc:docMk/>
            <pc:sldMk cId="1556389658" sldId="275"/>
            <ac:graphicFrameMk id="4" creationId="{6D934CDC-1C73-62EF-42D5-43A4CAC6D0A9}"/>
          </ac:graphicFrameMkLst>
        </pc:graphicFrameChg>
      </pc:sldChg>
      <pc:sldChg chg="addSp delSp modSp new mod">
        <pc:chgData name="Sree Supraja Rama Sumitranandan Kamarajugadda" userId="72e4f9a648e17f1b" providerId="LiveId" clId="{60247B9F-2D77-40C6-A168-8348F9E3F2EB}" dt="2022-09-01T21:01:46.078" v="1097" actId="1076"/>
        <pc:sldMkLst>
          <pc:docMk/>
          <pc:sldMk cId="4261901932" sldId="276"/>
        </pc:sldMkLst>
        <pc:spChg chg="mod">
          <ac:chgData name="Sree Supraja Rama Sumitranandan Kamarajugadda" userId="72e4f9a648e17f1b" providerId="LiveId" clId="{60247B9F-2D77-40C6-A168-8348F9E3F2EB}" dt="2022-09-01T20:55:46.851" v="1067" actId="20577"/>
          <ac:spMkLst>
            <pc:docMk/>
            <pc:sldMk cId="4261901932" sldId="276"/>
            <ac:spMk id="2" creationId="{C9908BBF-C33D-BDCE-52B4-2E9017C8809A}"/>
          </ac:spMkLst>
        </pc:spChg>
        <pc:spChg chg="del">
          <ac:chgData name="Sree Supraja Rama Sumitranandan Kamarajugadda" userId="72e4f9a648e17f1b" providerId="LiveId" clId="{60247B9F-2D77-40C6-A168-8348F9E3F2EB}" dt="2022-09-01T20:55:48.382" v="1068"/>
          <ac:spMkLst>
            <pc:docMk/>
            <pc:sldMk cId="4261901932" sldId="276"/>
            <ac:spMk id="3" creationId="{628ECBFB-5B7B-553B-AD50-1DE18A07EB90}"/>
          </ac:spMkLst>
        </pc:spChg>
        <pc:spChg chg="add del mod">
          <ac:chgData name="Sree Supraja Rama Sumitranandan Kamarajugadda" userId="72e4f9a648e17f1b" providerId="LiveId" clId="{60247B9F-2D77-40C6-A168-8348F9E3F2EB}" dt="2022-09-01T21:01:39.650" v="1095" actId="478"/>
          <ac:spMkLst>
            <pc:docMk/>
            <pc:sldMk cId="4261901932" sldId="276"/>
            <ac:spMk id="8" creationId="{1023901B-738A-28E7-11FF-07FB7B939D9D}"/>
          </ac:spMkLst>
        </pc:spChg>
        <pc:spChg chg="add del mod">
          <ac:chgData name="Sree Supraja Rama Sumitranandan Kamarajugadda" userId="72e4f9a648e17f1b" providerId="LiveId" clId="{60247B9F-2D77-40C6-A168-8348F9E3F2EB}" dt="2022-09-01T21:01:37.844" v="1093" actId="478"/>
          <ac:spMkLst>
            <pc:docMk/>
            <pc:sldMk cId="4261901932" sldId="276"/>
            <ac:spMk id="9" creationId="{060E4CB0-1555-EC80-CC5A-FF0EEA4CA857}"/>
          </ac:spMkLst>
        </pc:spChg>
        <pc:graphicFrameChg chg="add del mod modGraphic">
          <ac:chgData name="Sree Supraja Rama Sumitranandan Kamarajugadda" userId="72e4f9a648e17f1b" providerId="LiveId" clId="{60247B9F-2D77-40C6-A168-8348F9E3F2EB}" dt="2022-09-01T20:59:20.742" v="1082" actId="478"/>
          <ac:graphicFrameMkLst>
            <pc:docMk/>
            <pc:sldMk cId="4261901932" sldId="276"/>
            <ac:graphicFrameMk id="5" creationId="{67784107-F5A4-4DF9-410B-9ACD76025F89}"/>
          </ac:graphicFrameMkLst>
        </pc:graphicFrameChg>
        <pc:graphicFrameChg chg="add del mod">
          <ac:chgData name="Sree Supraja Rama Sumitranandan Kamarajugadda" userId="72e4f9a648e17f1b" providerId="LiveId" clId="{60247B9F-2D77-40C6-A168-8348F9E3F2EB}" dt="2022-09-01T21:00:40.711" v="1085" actId="478"/>
          <ac:graphicFrameMkLst>
            <pc:docMk/>
            <pc:sldMk cId="4261901932" sldId="276"/>
            <ac:graphicFrameMk id="6" creationId="{BE6F6FA0-A589-B0DA-3B36-CAA7201972A4}"/>
          </ac:graphicFrameMkLst>
        </pc:graphicFrameChg>
        <pc:graphicFrameChg chg="add mod modGraphic">
          <ac:chgData name="Sree Supraja Rama Sumitranandan Kamarajugadda" userId="72e4f9a648e17f1b" providerId="LiveId" clId="{60247B9F-2D77-40C6-A168-8348F9E3F2EB}" dt="2022-09-01T21:01:41.820" v="1096" actId="1076"/>
          <ac:graphicFrameMkLst>
            <pc:docMk/>
            <pc:sldMk cId="4261901932" sldId="276"/>
            <ac:graphicFrameMk id="7" creationId="{E27BA2DB-4337-DB47-692A-CFAFFE5A0DEE}"/>
          </ac:graphicFrameMkLst>
        </pc:graphicFrameChg>
        <pc:picChg chg="add mod modCrop">
          <ac:chgData name="Sree Supraja Rama Sumitranandan Kamarajugadda" userId="72e4f9a648e17f1b" providerId="LiveId" clId="{60247B9F-2D77-40C6-A168-8348F9E3F2EB}" dt="2022-09-01T21:01:46.078" v="1097" actId="1076"/>
          <ac:picMkLst>
            <pc:docMk/>
            <pc:sldMk cId="4261901932" sldId="276"/>
            <ac:picMk id="4" creationId="{1D30C267-6EF3-9EAA-9BD1-90F74236136B}"/>
          </ac:picMkLst>
        </pc:picChg>
      </pc:sldChg>
      <pc:sldChg chg="addSp delSp modSp new add del mod">
        <pc:chgData name="Sree Supraja Rama Sumitranandan Kamarajugadda" userId="72e4f9a648e17f1b" providerId="LiveId" clId="{60247B9F-2D77-40C6-A168-8348F9E3F2EB}" dt="2022-09-01T21:16:14.951" v="1605" actId="1076"/>
        <pc:sldMkLst>
          <pc:docMk/>
          <pc:sldMk cId="1283588183" sldId="277"/>
        </pc:sldMkLst>
        <pc:spChg chg="mod">
          <ac:chgData name="Sree Supraja Rama Sumitranandan Kamarajugadda" userId="72e4f9a648e17f1b" providerId="LiveId" clId="{60247B9F-2D77-40C6-A168-8348F9E3F2EB}" dt="2022-09-01T21:05:58.404" v="1204" actId="20577"/>
          <ac:spMkLst>
            <pc:docMk/>
            <pc:sldMk cId="1283588183" sldId="277"/>
            <ac:spMk id="2" creationId="{6C37FE18-4E3F-1644-3D79-0E830F7B49A8}"/>
          </ac:spMkLst>
        </pc:spChg>
        <pc:spChg chg="del">
          <ac:chgData name="Sree Supraja Rama Sumitranandan Kamarajugadda" userId="72e4f9a648e17f1b" providerId="LiveId" clId="{60247B9F-2D77-40C6-A168-8348F9E3F2EB}" dt="2022-09-01T21:05:35.265" v="1195" actId="478"/>
          <ac:spMkLst>
            <pc:docMk/>
            <pc:sldMk cId="1283588183" sldId="277"/>
            <ac:spMk id="3" creationId="{EAF868CC-A4C7-A3F7-89BF-3E89D34CE046}"/>
          </ac:spMkLst>
        </pc:spChg>
        <pc:spChg chg="add del mod">
          <ac:chgData name="Sree Supraja Rama Sumitranandan Kamarajugadda" userId="72e4f9a648e17f1b" providerId="LiveId" clId="{60247B9F-2D77-40C6-A168-8348F9E3F2EB}" dt="2022-09-01T21:09:39.040" v="1327" actId="478"/>
          <ac:spMkLst>
            <pc:docMk/>
            <pc:sldMk cId="1283588183" sldId="277"/>
            <ac:spMk id="11" creationId="{64D85369-442E-4D39-E249-B201E251B907}"/>
          </ac:spMkLst>
        </pc:spChg>
        <pc:spChg chg="add del mod">
          <ac:chgData name="Sree Supraja Rama Sumitranandan Kamarajugadda" userId="72e4f9a648e17f1b" providerId="LiveId" clId="{60247B9F-2D77-40C6-A168-8348F9E3F2EB}" dt="2022-09-01T21:09:39.040" v="1327" actId="478"/>
          <ac:spMkLst>
            <pc:docMk/>
            <pc:sldMk cId="1283588183" sldId="277"/>
            <ac:spMk id="13" creationId="{5A13B606-E3AD-2371-98F1-914F25B203E6}"/>
          </ac:spMkLst>
        </pc:spChg>
        <pc:spChg chg="add del mod">
          <ac:chgData name="Sree Supraja Rama Sumitranandan Kamarajugadda" userId="72e4f9a648e17f1b" providerId="LiveId" clId="{60247B9F-2D77-40C6-A168-8348F9E3F2EB}" dt="2022-09-01T21:09:39.040" v="1327" actId="478"/>
          <ac:spMkLst>
            <pc:docMk/>
            <pc:sldMk cId="1283588183" sldId="277"/>
            <ac:spMk id="15" creationId="{DB792C40-C6FD-E7A4-6CD2-A72687171ED7}"/>
          </ac:spMkLst>
        </pc:spChg>
        <pc:spChg chg="add del mod">
          <ac:chgData name="Sree Supraja Rama Sumitranandan Kamarajugadda" userId="72e4f9a648e17f1b" providerId="LiveId" clId="{60247B9F-2D77-40C6-A168-8348F9E3F2EB}" dt="2022-09-01T21:09:41.380" v="1328" actId="478"/>
          <ac:spMkLst>
            <pc:docMk/>
            <pc:sldMk cId="1283588183" sldId="277"/>
            <ac:spMk id="17" creationId="{6D32D01C-D42F-1D48-1F41-E19EBD852D5C}"/>
          </ac:spMkLst>
        </pc:spChg>
        <pc:spChg chg="add del mod">
          <ac:chgData name="Sree Supraja Rama Sumitranandan Kamarajugadda" userId="72e4f9a648e17f1b" providerId="LiveId" clId="{60247B9F-2D77-40C6-A168-8348F9E3F2EB}" dt="2022-09-01T21:10:42.977" v="1460"/>
          <ac:spMkLst>
            <pc:docMk/>
            <pc:sldMk cId="1283588183" sldId="277"/>
            <ac:spMk id="18" creationId="{70E0D6D3-561E-6CFE-5C3E-F757DB25FDA1}"/>
          </ac:spMkLst>
        </pc:spChg>
        <pc:spChg chg="add mod">
          <ac:chgData name="Sree Supraja Rama Sumitranandan Kamarajugadda" userId="72e4f9a648e17f1b" providerId="LiveId" clId="{60247B9F-2D77-40C6-A168-8348F9E3F2EB}" dt="2022-09-01T21:10:42.756" v="1458" actId="1076"/>
          <ac:spMkLst>
            <pc:docMk/>
            <pc:sldMk cId="1283588183" sldId="277"/>
            <ac:spMk id="19" creationId="{A39F5118-AE48-1D02-E8BE-6F2A2668DB80}"/>
          </ac:spMkLst>
        </pc:spChg>
        <pc:graphicFrameChg chg="add del mod">
          <ac:chgData name="Sree Supraja Rama Sumitranandan Kamarajugadda" userId="72e4f9a648e17f1b" providerId="LiveId" clId="{60247B9F-2D77-40C6-A168-8348F9E3F2EB}" dt="2022-09-01T21:06:24.513" v="1206" actId="478"/>
          <ac:graphicFrameMkLst>
            <pc:docMk/>
            <pc:sldMk cId="1283588183" sldId="277"/>
            <ac:graphicFrameMk id="4" creationId="{7FA41466-90CD-F34B-FC79-CBE46C688519}"/>
          </ac:graphicFrameMkLst>
        </pc:graphicFrameChg>
        <pc:graphicFrameChg chg="add del mod">
          <ac:chgData name="Sree Supraja Rama Sumitranandan Kamarajugadda" userId="72e4f9a648e17f1b" providerId="LiveId" clId="{60247B9F-2D77-40C6-A168-8348F9E3F2EB}" dt="2022-09-01T21:06:37.446" v="1209" actId="478"/>
          <ac:graphicFrameMkLst>
            <pc:docMk/>
            <pc:sldMk cId="1283588183" sldId="277"/>
            <ac:graphicFrameMk id="5" creationId="{1BAC1DBA-2C3C-73F0-3AAD-2219A1525369}"/>
          </ac:graphicFrameMkLst>
        </pc:graphicFrameChg>
        <pc:picChg chg="add del mod">
          <ac:chgData name="Sree Supraja Rama Sumitranandan Kamarajugadda" userId="72e4f9a648e17f1b" providerId="LiveId" clId="{60247B9F-2D77-40C6-A168-8348F9E3F2EB}" dt="2022-09-01T21:09:39.040" v="1327" actId="478"/>
          <ac:picMkLst>
            <pc:docMk/>
            <pc:sldMk cId="1283588183" sldId="277"/>
            <ac:picMk id="6" creationId="{19D4DADF-855C-D66B-2372-33A9DF1C14EB}"/>
          </ac:picMkLst>
        </pc:picChg>
        <pc:picChg chg="add del mod">
          <ac:chgData name="Sree Supraja Rama Sumitranandan Kamarajugadda" userId="72e4f9a648e17f1b" providerId="LiveId" clId="{60247B9F-2D77-40C6-A168-8348F9E3F2EB}" dt="2022-09-01T21:09:39.040" v="1327" actId="478"/>
          <ac:picMkLst>
            <pc:docMk/>
            <pc:sldMk cId="1283588183" sldId="277"/>
            <ac:picMk id="7" creationId="{E62DAA1F-274B-E81B-A594-280D39125A5E}"/>
          </ac:picMkLst>
        </pc:picChg>
        <pc:picChg chg="add del mod">
          <ac:chgData name="Sree Supraja Rama Sumitranandan Kamarajugadda" userId="72e4f9a648e17f1b" providerId="LiveId" clId="{60247B9F-2D77-40C6-A168-8348F9E3F2EB}" dt="2022-09-01T21:09:39.040" v="1327" actId="478"/>
          <ac:picMkLst>
            <pc:docMk/>
            <pc:sldMk cId="1283588183" sldId="277"/>
            <ac:picMk id="8" creationId="{F751D523-7B0C-FE50-0089-3E4187D769D5}"/>
          </ac:picMkLst>
        </pc:picChg>
        <pc:picChg chg="add del mod">
          <ac:chgData name="Sree Supraja Rama Sumitranandan Kamarajugadda" userId="72e4f9a648e17f1b" providerId="LiveId" clId="{60247B9F-2D77-40C6-A168-8348F9E3F2EB}" dt="2022-09-01T21:09:39.040" v="1327" actId="478"/>
          <ac:picMkLst>
            <pc:docMk/>
            <pc:sldMk cId="1283588183" sldId="277"/>
            <ac:picMk id="9" creationId="{A0872E2F-2A15-6E51-3209-F133F6B93447}"/>
          </ac:picMkLst>
        </pc:picChg>
        <pc:picChg chg="add del mod">
          <ac:chgData name="Sree Supraja Rama Sumitranandan Kamarajugadda" userId="72e4f9a648e17f1b" providerId="LiveId" clId="{60247B9F-2D77-40C6-A168-8348F9E3F2EB}" dt="2022-09-01T21:16:01.183" v="1600" actId="478"/>
          <ac:picMkLst>
            <pc:docMk/>
            <pc:sldMk cId="1283588183" sldId="277"/>
            <ac:picMk id="21" creationId="{2086CB9A-B0A5-86BC-57AA-E1328B24C6F4}"/>
          </ac:picMkLst>
        </pc:picChg>
        <pc:picChg chg="add mod modCrop">
          <ac:chgData name="Sree Supraja Rama Sumitranandan Kamarajugadda" userId="72e4f9a648e17f1b" providerId="LiveId" clId="{60247B9F-2D77-40C6-A168-8348F9E3F2EB}" dt="2022-09-01T21:16:14.951" v="1605" actId="1076"/>
          <ac:picMkLst>
            <pc:docMk/>
            <pc:sldMk cId="1283588183" sldId="277"/>
            <ac:picMk id="23" creationId="{A94E47EC-6B17-5E5A-6721-138D30C8E720}"/>
          </ac:picMkLst>
        </pc:picChg>
        <pc:picChg chg="add del mod">
          <ac:chgData name="Sree Supraja Rama Sumitranandan Kamarajugadda" userId="72e4f9a648e17f1b" providerId="LiveId" clId="{60247B9F-2D77-40C6-A168-8348F9E3F2EB}" dt="2022-09-01T21:06:24.513" v="1206" actId="478"/>
          <ac:picMkLst>
            <pc:docMk/>
            <pc:sldMk cId="1283588183" sldId="277"/>
            <ac:picMk id="5121" creationId="{6385C182-558B-3919-AB6B-3BB3D9A272F0}"/>
          </ac:picMkLst>
        </pc:picChg>
        <pc:picChg chg="add del mod">
          <ac:chgData name="Sree Supraja Rama Sumitranandan Kamarajugadda" userId="72e4f9a648e17f1b" providerId="LiveId" clId="{60247B9F-2D77-40C6-A168-8348F9E3F2EB}" dt="2022-09-01T21:06:24.513" v="1206" actId="478"/>
          <ac:picMkLst>
            <pc:docMk/>
            <pc:sldMk cId="1283588183" sldId="277"/>
            <ac:picMk id="5122" creationId="{12879898-0239-B4E5-586C-1D7FC3EACD32}"/>
          </ac:picMkLst>
        </pc:picChg>
        <pc:picChg chg="add del mod">
          <ac:chgData name="Sree Supraja Rama Sumitranandan Kamarajugadda" userId="72e4f9a648e17f1b" providerId="LiveId" clId="{60247B9F-2D77-40C6-A168-8348F9E3F2EB}" dt="2022-09-01T21:06:24.513" v="1206" actId="478"/>
          <ac:picMkLst>
            <pc:docMk/>
            <pc:sldMk cId="1283588183" sldId="277"/>
            <ac:picMk id="5123" creationId="{2AE400D3-2CB8-0A5C-CD25-35C4A4319AF8}"/>
          </ac:picMkLst>
        </pc:picChg>
        <pc:picChg chg="add del mod">
          <ac:chgData name="Sree Supraja Rama Sumitranandan Kamarajugadda" userId="72e4f9a648e17f1b" providerId="LiveId" clId="{60247B9F-2D77-40C6-A168-8348F9E3F2EB}" dt="2022-09-01T21:06:24.513" v="1206" actId="478"/>
          <ac:picMkLst>
            <pc:docMk/>
            <pc:sldMk cId="1283588183" sldId="277"/>
            <ac:picMk id="5124" creationId="{F74983B2-15BE-6F64-0A43-EBD58A6B6C7F}"/>
          </ac:picMkLst>
        </pc:picChg>
        <pc:picChg chg="add del mod">
          <ac:chgData name="Sree Supraja Rama Sumitranandan Kamarajugadda" userId="72e4f9a648e17f1b" providerId="LiveId" clId="{60247B9F-2D77-40C6-A168-8348F9E3F2EB}" dt="2022-09-01T21:06:38.837" v="1210" actId="478"/>
          <ac:picMkLst>
            <pc:docMk/>
            <pc:sldMk cId="1283588183" sldId="277"/>
            <ac:picMk id="5125" creationId="{55F4B638-B1C3-2B1E-B6FB-AAB41A70AA38}"/>
          </ac:picMkLst>
        </pc:picChg>
        <pc:picChg chg="add del mod">
          <ac:chgData name="Sree Supraja Rama Sumitranandan Kamarajugadda" userId="72e4f9a648e17f1b" providerId="LiveId" clId="{60247B9F-2D77-40C6-A168-8348F9E3F2EB}" dt="2022-09-01T21:06:39.979" v="1211" actId="478"/>
          <ac:picMkLst>
            <pc:docMk/>
            <pc:sldMk cId="1283588183" sldId="277"/>
            <ac:picMk id="5126" creationId="{67F7F6D2-B5CD-D40F-73A9-B412C69B3A96}"/>
          </ac:picMkLst>
        </pc:picChg>
        <pc:picChg chg="add del mod">
          <ac:chgData name="Sree Supraja Rama Sumitranandan Kamarajugadda" userId="72e4f9a648e17f1b" providerId="LiveId" clId="{60247B9F-2D77-40C6-A168-8348F9E3F2EB}" dt="2022-09-01T21:06:42.715" v="1212" actId="478"/>
          <ac:picMkLst>
            <pc:docMk/>
            <pc:sldMk cId="1283588183" sldId="277"/>
            <ac:picMk id="5127" creationId="{D82E4CE5-C859-FB47-78D3-78D93455CEF6}"/>
          </ac:picMkLst>
        </pc:picChg>
        <pc:picChg chg="add del mod">
          <ac:chgData name="Sree Supraja Rama Sumitranandan Kamarajugadda" userId="72e4f9a648e17f1b" providerId="LiveId" clId="{60247B9F-2D77-40C6-A168-8348F9E3F2EB}" dt="2022-09-01T21:06:43.494" v="1213" actId="478"/>
          <ac:picMkLst>
            <pc:docMk/>
            <pc:sldMk cId="1283588183" sldId="277"/>
            <ac:picMk id="5128" creationId="{883E4444-5C78-1C5F-7A00-BB73FBD4B695}"/>
          </ac:picMkLst>
        </pc:picChg>
      </pc:sldChg>
      <pc:sldChg chg="modSp new add del mod">
        <pc:chgData name="Sree Supraja Rama Sumitranandan Kamarajugadda" userId="72e4f9a648e17f1b" providerId="LiveId" clId="{60247B9F-2D77-40C6-A168-8348F9E3F2EB}" dt="2022-09-01T21:18:13.548" v="1705" actId="47"/>
        <pc:sldMkLst>
          <pc:docMk/>
          <pc:sldMk cId="1525316845" sldId="278"/>
        </pc:sldMkLst>
        <pc:spChg chg="mod">
          <ac:chgData name="Sree Supraja Rama Sumitranandan Kamarajugadda" userId="72e4f9a648e17f1b" providerId="LiveId" clId="{60247B9F-2D77-40C6-A168-8348F9E3F2EB}" dt="2022-09-01T20:20:02.014" v="87" actId="20577"/>
          <ac:spMkLst>
            <pc:docMk/>
            <pc:sldMk cId="1525316845" sldId="278"/>
            <ac:spMk id="2" creationId="{114BA9A7-91A7-3B0F-750D-7C06313F39DE}"/>
          </ac:spMkLst>
        </pc:spChg>
        <pc:spChg chg="mod">
          <ac:chgData name="Sree Supraja Rama Sumitranandan Kamarajugadda" userId="72e4f9a648e17f1b" providerId="LiveId" clId="{60247B9F-2D77-40C6-A168-8348F9E3F2EB}" dt="2022-09-01T21:18:08.173" v="1704" actId="20577"/>
          <ac:spMkLst>
            <pc:docMk/>
            <pc:sldMk cId="1525316845" sldId="278"/>
            <ac:spMk id="3" creationId="{7F4A3087-9712-A671-B491-450C881805DD}"/>
          </ac:spMkLst>
        </pc:spChg>
      </pc:sldChg>
      <pc:sldChg chg="addSp delSp modSp new mod">
        <pc:chgData name="Sree Supraja Rama Sumitranandan Kamarajugadda" userId="72e4f9a648e17f1b" providerId="LiveId" clId="{60247B9F-2D77-40C6-A168-8348F9E3F2EB}" dt="2022-09-01T21:53:29.190" v="2893" actId="20577"/>
        <pc:sldMkLst>
          <pc:docMk/>
          <pc:sldMk cId="3709903704" sldId="279"/>
        </pc:sldMkLst>
        <pc:spChg chg="mod">
          <ac:chgData name="Sree Supraja Rama Sumitranandan Kamarajugadda" userId="72e4f9a648e17f1b" providerId="LiveId" clId="{60247B9F-2D77-40C6-A168-8348F9E3F2EB}" dt="2022-09-01T20:20:16.158" v="122" actId="20577"/>
          <ac:spMkLst>
            <pc:docMk/>
            <pc:sldMk cId="3709903704" sldId="279"/>
            <ac:spMk id="2" creationId="{37828C0F-BBA3-CA2B-6FA0-64765D401B8C}"/>
          </ac:spMkLst>
        </pc:spChg>
        <pc:spChg chg="del mod">
          <ac:chgData name="Sree Supraja Rama Sumitranandan Kamarajugadda" userId="72e4f9a648e17f1b" providerId="LiveId" clId="{60247B9F-2D77-40C6-A168-8348F9E3F2EB}" dt="2022-09-01T21:50:45.938" v="2801" actId="12084"/>
          <ac:spMkLst>
            <pc:docMk/>
            <pc:sldMk cId="3709903704" sldId="279"/>
            <ac:spMk id="3" creationId="{5FD3D79E-AEC8-66D7-1C8E-C9D9DE994E75}"/>
          </ac:spMkLst>
        </pc:spChg>
        <pc:graphicFrameChg chg="add mod">
          <ac:chgData name="Sree Supraja Rama Sumitranandan Kamarajugadda" userId="72e4f9a648e17f1b" providerId="LiveId" clId="{60247B9F-2D77-40C6-A168-8348F9E3F2EB}" dt="2022-09-01T21:53:29.190" v="2893" actId="20577"/>
          <ac:graphicFrameMkLst>
            <pc:docMk/>
            <pc:sldMk cId="3709903704" sldId="279"/>
            <ac:graphicFrameMk id="4" creationId="{8D4709FE-0EC0-ACD4-5C88-5987DBFD1959}"/>
          </ac:graphicFrameMkLst>
        </pc:graphicFrameChg>
        <pc:picChg chg="add del mod">
          <ac:chgData name="Sree Supraja Rama Sumitranandan Kamarajugadda" userId="72e4f9a648e17f1b" providerId="LiveId" clId="{60247B9F-2D77-40C6-A168-8348F9E3F2EB}" dt="2022-09-01T21:51:31.999" v="2810" actId="478"/>
          <ac:picMkLst>
            <pc:docMk/>
            <pc:sldMk cId="3709903704" sldId="279"/>
            <ac:picMk id="6" creationId="{55F6A8E1-9530-F6B5-0E81-8F993B4FF990}"/>
          </ac:picMkLst>
        </pc:picChg>
        <pc:picChg chg="add mod">
          <ac:chgData name="Sree Supraja Rama Sumitranandan Kamarajugadda" userId="72e4f9a648e17f1b" providerId="LiveId" clId="{60247B9F-2D77-40C6-A168-8348F9E3F2EB}" dt="2022-09-01T21:51:38.599" v="2815" actId="1076"/>
          <ac:picMkLst>
            <pc:docMk/>
            <pc:sldMk cId="3709903704" sldId="279"/>
            <ac:picMk id="8" creationId="{5CB8BA0E-8AC4-2E6A-419F-A3D3A59644A2}"/>
          </ac:picMkLst>
        </pc:picChg>
      </pc:sldChg>
      <pc:sldChg chg="delSp modSp new mod">
        <pc:chgData name="Sree Supraja Rama Sumitranandan Kamarajugadda" userId="72e4f9a648e17f1b" providerId="LiveId" clId="{60247B9F-2D77-40C6-A168-8348F9E3F2EB}" dt="2022-09-01T20:20:24.753" v="133" actId="478"/>
        <pc:sldMkLst>
          <pc:docMk/>
          <pc:sldMk cId="1103516504" sldId="280"/>
        </pc:sldMkLst>
        <pc:spChg chg="mod">
          <ac:chgData name="Sree Supraja Rama Sumitranandan Kamarajugadda" userId="72e4f9a648e17f1b" providerId="LiveId" clId="{60247B9F-2D77-40C6-A168-8348F9E3F2EB}" dt="2022-09-01T20:20:22.692" v="132" actId="20577"/>
          <ac:spMkLst>
            <pc:docMk/>
            <pc:sldMk cId="1103516504" sldId="280"/>
            <ac:spMk id="2" creationId="{163CC15F-0AF1-EC6A-F7B3-033B07EB3C0D}"/>
          </ac:spMkLst>
        </pc:spChg>
        <pc:spChg chg="del">
          <ac:chgData name="Sree Supraja Rama Sumitranandan Kamarajugadda" userId="72e4f9a648e17f1b" providerId="LiveId" clId="{60247B9F-2D77-40C6-A168-8348F9E3F2EB}" dt="2022-09-01T20:20:24.753" v="133" actId="478"/>
          <ac:spMkLst>
            <pc:docMk/>
            <pc:sldMk cId="1103516504" sldId="280"/>
            <ac:spMk id="3" creationId="{27E24FBC-0D73-E1A1-97F2-A521547582CE}"/>
          </ac:spMkLst>
        </pc:spChg>
      </pc:sldChg>
      <pc:sldChg chg="addSp delSp modSp new mod">
        <pc:chgData name="Sree Supraja Rama Sumitranandan Kamarajugadda" userId="72e4f9a648e17f1b" providerId="LiveId" clId="{60247B9F-2D77-40C6-A168-8348F9E3F2EB}" dt="2022-09-01T20:48:27.405" v="620" actId="12084"/>
        <pc:sldMkLst>
          <pc:docMk/>
          <pc:sldMk cId="3310979850" sldId="281"/>
        </pc:sldMkLst>
        <pc:spChg chg="mod">
          <ac:chgData name="Sree Supraja Rama Sumitranandan Kamarajugadda" userId="72e4f9a648e17f1b" providerId="LiveId" clId="{60247B9F-2D77-40C6-A168-8348F9E3F2EB}" dt="2022-09-01T20:44:27.076" v="340" actId="20577"/>
          <ac:spMkLst>
            <pc:docMk/>
            <pc:sldMk cId="3310979850" sldId="281"/>
            <ac:spMk id="2" creationId="{3B6F4E43-F588-82F3-8720-42935D7DC4D4}"/>
          </ac:spMkLst>
        </pc:spChg>
        <pc:spChg chg="del mod">
          <ac:chgData name="Sree Supraja Rama Sumitranandan Kamarajugadda" userId="72e4f9a648e17f1b" providerId="LiveId" clId="{60247B9F-2D77-40C6-A168-8348F9E3F2EB}" dt="2022-09-01T20:48:27.405" v="620" actId="12084"/>
          <ac:spMkLst>
            <pc:docMk/>
            <pc:sldMk cId="3310979850" sldId="281"/>
            <ac:spMk id="3" creationId="{EC08402F-3A84-7EC3-870A-7F8D8EC406DF}"/>
          </ac:spMkLst>
        </pc:spChg>
        <pc:graphicFrameChg chg="add mod">
          <ac:chgData name="Sree Supraja Rama Sumitranandan Kamarajugadda" userId="72e4f9a648e17f1b" providerId="LiveId" clId="{60247B9F-2D77-40C6-A168-8348F9E3F2EB}" dt="2022-09-01T20:48:27.405" v="620" actId="12084"/>
          <ac:graphicFrameMkLst>
            <pc:docMk/>
            <pc:sldMk cId="3310979850" sldId="281"/>
            <ac:graphicFrameMk id="4" creationId="{E6CAC806-64CE-9A7B-E9BC-C0FD4246DA6A}"/>
          </ac:graphicFrameMkLst>
        </pc:graphicFrameChg>
      </pc:sldChg>
      <pc:sldChg chg="addSp delSp modSp new mod ord">
        <pc:chgData name="Sree Supraja Rama Sumitranandan Kamarajugadda" userId="72e4f9a648e17f1b" providerId="LiveId" clId="{60247B9F-2D77-40C6-A168-8348F9E3F2EB}" dt="2022-09-01T20:53:33.653" v="947" actId="732"/>
        <pc:sldMkLst>
          <pc:docMk/>
          <pc:sldMk cId="2145643231" sldId="282"/>
        </pc:sldMkLst>
        <pc:spChg chg="mod">
          <ac:chgData name="Sree Supraja Rama Sumitranandan Kamarajugadda" userId="72e4f9a648e17f1b" providerId="LiveId" clId="{60247B9F-2D77-40C6-A168-8348F9E3F2EB}" dt="2022-09-01T20:53:01.027" v="942" actId="20577"/>
          <ac:spMkLst>
            <pc:docMk/>
            <pc:sldMk cId="2145643231" sldId="282"/>
            <ac:spMk id="2" creationId="{BD0C6708-3E49-6D67-2682-ACF6A5078799}"/>
          </ac:spMkLst>
        </pc:spChg>
        <pc:spChg chg="del">
          <ac:chgData name="Sree Supraja Rama Sumitranandan Kamarajugadda" userId="72e4f9a648e17f1b" providerId="LiveId" clId="{60247B9F-2D77-40C6-A168-8348F9E3F2EB}" dt="2022-09-01T20:53:11.167" v="943"/>
          <ac:spMkLst>
            <pc:docMk/>
            <pc:sldMk cId="2145643231" sldId="282"/>
            <ac:spMk id="3" creationId="{FAE09364-0F93-EF1F-4120-EB2746BBCB39}"/>
          </ac:spMkLst>
        </pc:spChg>
        <pc:picChg chg="add mod">
          <ac:chgData name="Sree Supraja Rama Sumitranandan Kamarajugadda" userId="72e4f9a648e17f1b" providerId="LiveId" clId="{60247B9F-2D77-40C6-A168-8348F9E3F2EB}" dt="2022-09-01T20:53:15.726" v="944" actId="1076"/>
          <ac:picMkLst>
            <pc:docMk/>
            <pc:sldMk cId="2145643231" sldId="282"/>
            <ac:picMk id="4" creationId="{50B31DDA-8EC6-5790-1F28-553386EDFD9B}"/>
          </ac:picMkLst>
        </pc:picChg>
        <pc:picChg chg="add mod modCrop">
          <ac:chgData name="Sree Supraja Rama Sumitranandan Kamarajugadda" userId="72e4f9a648e17f1b" providerId="LiveId" clId="{60247B9F-2D77-40C6-A168-8348F9E3F2EB}" dt="2022-09-01T20:53:33.653" v="947" actId="732"/>
          <ac:picMkLst>
            <pc:docMk/>
            <pc:sldMk cId="2145643231" sldId="282"/>
            <ac:picMk id="5" creationId="{23018D28-B6AC-5EB1-76A4-13EF493B50F2}"/>
          </ac:picMkLst>
        </pc:picChg>
      </pc:sldChg>
      <pc:sldChg chg="addSp delSp modSp new mod">
        <pc:chgData name="Sree Supraja Rama Sumitranandan Kamarajugadda" userId="72e4f9a648e17f1b" providerId="LiveId" clId="{60247B9F-2D77-40C6-A168-8348F9E3F2EB}" dt="2022-09-01T20:54:00.670" v="970"/>
        <pc:sldMkLst>
          <pc:docMk/>
          <pc:sldMk cId="511338743" sldId="283"/>
        </pc:sldMkLst>
        <pc:spChg chg="mod">
          <ac:chgData name="Sree Supraja Rama Sumitranandan Kamarajugadda" userId="72e4f9a648e17f1b" providerId="LiveId" clId="{60247B9F-2D77-40C6-A168-8348F9E3F2EB}" dt="2022-09-01T20:53:59.493" v="969" actId="20577"/>
          <ac:spMkLst>
            <pc:docMk/>
            <pc:sldMk cId="511338743" sldId="283"/>
            <ac:spMk id="2" creationId="{58D9026D-E893-CFC9-590C-17F1D8E21DE7}"/>
          </ac:spMkLst>
        </pc:spChg>
        <pc:spChg chg="del">
          <ac:chgData name="Sree Supraja Rama Sumitranandan Kamarajugadda" userId="72e4f9a648e17f1b" providerId="LiveId" clId="{60247B9F-2D77-40C6-A168-8348F9E3F2EB}" dt="2022-09-01T20:54:00.670" v="970"/>
          <ac:spMkLst>
            <pc:docMk/>
            <pc:sldMk cId="511338743" sldId="283"/>
            <ac:spMk id="3" creationId="{BA2A8150-34AD-98DD-02A8-1C5F534E2362}"/>
          </ac:spMkLst>
        </pc:spChg>
        <pc:picChg chg="add mod">
          <ac:chgData name="Sree Supraja Rama Sumitranandan Kamarajugadda" userId="72e4f9a648e17f1b" providerId="LiveId" clId="{60247B9F-2D77-40C6-A168-8348F9E3F2EB}" dt="2022-09-01T20:54:00.670" v="970"/>
          <ac:picMkLst>
            <pc:docMk/>
            <pc:sldMk cId="511338743" sldId="283"/>
            <ac:picMk id="4" creationId="{C30B98D0-87ED-3BC6-521F-F2BA7313D7E5}"/>
          </ac:picMkLst>
        </pc:picChg>
      </pc:sldChg>
      <pc:sldChg chg="addSp delSp modSp new mod">
        <pc:chgData name="Sree Supraja Rama Sumitranandan Kamarajugadda" userId="72e4f9a648e17f1b" providerId="LiveId" clId="{60247B9F-2D77-40C6-A168-8348F9E3F2EB}" dt="2022-09-01T20:55:18.787" v="1057" actId="20577"/>
        <pc:sldMkLst>
          <pc:docMk/>
          <pc:sldMk cId="2695603473" sldId="284"/>
        </pc:sldMkLst>
        <pc:spChg chg="mod">
          <ac:chgData name="Sree Supraja Rama Sumitranandan Kamarajugadda" userId="72e4f9a648e17f1b" providerId="LiveId" clId="{60247B9F-2D77-40C6-A168-8348F9E3F2EB}" dt="2022-09-01T20:55:18.787" v="1057" actId="20577"/>
          <ac:spMkLst>
            <pc:docMk/>
            <pc:sldMk cId="2695603473" sldId="284"/>
            <ac:spMk id="2" creationId="{BE4ED550-5C50-E36D-EA12-7B7B6B7CDFD2}"/>
          </ac:spMkLst>
        </pc:spChg>
        <pc:spChg chg="del">
          <ac:chgData name="Sree Supraja Rama Sumitranandan Kamarajugadda" userId="72e4f9a648e17f1b" providerId="LiveId" clId="{60247B9F-2D77-40C6-A168-8348F9E3F2EB}" dt="2022-09-01T20:54:44.361" v="1013"/>
          <ac:spMkLst>
            <pc:docMk/>
            <pc:sldMk cId="2695603473" sldId="284"/>
            <ac:spMk id="3" creationId="{045E1596-E190-7C73-A011-75B21ACAEC3A}"/>
          </ac:spMkLst>
        </pc:spChg>
        <pc:picChg chg="add mod">
          <ac:chgData name="Sree Supraja Rama Sumitranandan Kamarajugadda" userId="72e4f9a648e17f1b" providerId="LiveId" clId="{60247B9F-2D77-40C6-A168-8348F9E3F2EB}" dt="2022-09-01T20:54:46.741" v="1014" actId="1076"/>
          <ac:picMkLst>
            <pc:docMk/>
            <pc:sldMk cId="2695603473" sldId="284"/>
            <ac:picMk id="4" creationId="{692CC3E9-D17C-EC03-A119-13D5857E620E}"/>
          </ac:picMkLst>
        </pc:picChg>
      </pc:sldChg>
      <pc:sldChg chg="addSp delSp modSp new del mod">
        <pc:chgData name="Sree Supraja Rama Sumitranandan Kamarajugadda" userId="72e4f9a648e17f1b" providerId="LiveId" clId="{60247B9F-2D77-40C6-A168-8348F9E3F2EB}" dt="2022-09-01T21:04:32.319" v="1150" actId="47"/>
        <pc:sldMkLst>
          <pc:docMk/>
          <pc:sldMk cId="2812628365" sldId="285"/>
        </pc:sldMkLst>
        <pc:spChg chg="mod">
          <ac:chgData name="Sree Supraja Rama Sumitranandan Kamarajugadda" userId="72e4f9a648e17f1b" providerId="LiveId" clId="{60247B9F-2D77-40C6-A168-8348F9E3F2EB}" dt="2022-09-01T21:02:07.116" v="1120" actId="20577"/>
          <ac:spMkLst>
            <pc:docMk/>
            <pc:sldMk cId="2812628365" sldId="285"/>
            <ac:spMk id="2" creationId="{C1FBAA38-18E8-8F9F-3E11-6928ADFD29D5}"/>
          </ac:spMkLst>
        </pc:spChg>
        <pc:spChg chg="add del">
          <ac:chgData name="Sree Supraja Rama Sumitranandan Kamarajugadda" userId="72e4f9a648e17f1b" providerId="LiveId" clId="{60247B9F-2D77-40C6-A168-8348F9E3F2EB}" dt="2022-09-01T21:02:33.167" v="1123" actId="478"/>
          <ac:spMkLst>
            <pc:docMk/>
            <pc:sldMk cId="2812628365" sldId="285"/>
            <ac:spMk id="3" creationId="{97A8DB64-5C35-53B0-FE4A-5B30ED3332C3}"/>
          </ac:spMkLst>
        </pc:spChg>
        <pc:graphicFrameChg chg="add del mod">
          <ac:chgData name="Sree Supraja Rama Sumitranandan Kamarajugadda" userId="72e4f9a648e17f1b" providerId="LiveId" clId="{60247B9F-2D77-40C6-A168-8348F9E3F2EB}" dt="2022-09-01T21:02:30.750" v="1122"/>
          <ac:graphicFrameMkLst>
            <pc:docMk/>
            <pc:sldMk cId="2812628365" sldId="285"/>
            <ac:graphicFrameMk id="4" creationId="{5B9D2F40-4B13-5026-33C9-686080E17E9C}"/>
          </ac:graphicFrameMkLst>
        </pc:graphicFrameChg>
        <pc:graphicFrameChg chg="add del mod">
          <ac:chgData name="Sree Supraja Rama Sumitranandan Kamarajugadda" userId="72e4f9a648e17f1b" providerId="LiveId" clId="{60247B9F-2D77-40C6-A168-8348F9E3F2EB}" dt="2022-09-01T21:02:35.336" v="1125"/>
          <ac:graphicFrameMkLst>
            <pc:docMk/>
            <pc:sldMk cId="2812628365" sldId="285"/>
            <ac:graphicFrameMk id="5" creationId="{E4C9678E-BE50-C6EB-7F43-934F59AE30DF}"/>
          </ac:graphicFrameMkLst>
        </pc:graphicFrameChg>
        <pc:graphicFrameChg chg="add del mod">
          <ac:chgData name="Sree Supraja Rama Sumitranandan Kamarajugadda" userId="72e4f9a648e17f1b" providerId="LiveId" clId="{60247B9F-2D77-40C6-A168-8348F9E3F2EB}" dt="2022-09-01T21:02:52.057" v="1129"/>
          <ac:graphicFrameMkLst>
            <pc:docMk/>
            <pc:sldMk cId="2812628365" sldId="285"/>
            <ac:graphicFrameMk id="6" creationId="{06FEDEB0-535F-4B56-461B-881C86A3BA51}"/>
          </ac:graphicFrameMkLst>
        </pc:graphicFrameChg>
        <pc:graphicFrameChg chg="add del mod modGraphic">
          <ac:chgData name="Sree Supraja Rama Sumitranandan Kamarajugadda" userId="72e4f9a648e17f1b" providerId="LiveId" clId="{60247B9F-2D77-40C6-A168-8348F9E3F2EB}" dt="2022-09-01T21:03:17.880" v="1140" actId="207"/>
          <ac:graphicFrameMkLst>
            <pc:docMk/>
            <pc:sldMk cId="2812628365" sldId="285"/>
            <ac:graphicFrameMk id="7" creationId="{042B6B83-AB76-46CF-900B-EFC0EE0BABFA}"/>
          </ac:graphicFrameMkLst>
        </pc:graphicFrameChg>
        <pc:graphicFrameChg chg="add mod modGraphic">
          <ac:chgData name="Sree Supraja Rama Sumitranandan Kamarajugadda" userId="72e4f9a648e17f1b" providerId="LiveId" clId="{60247B9F-2D77-40C6-A168-8348F9E3F2EB}" dt="2022-09-01T21:04:16.127" v="1148" actId="1076"/>
          <ac:graphicFrameMkLst>
            <pc:docMk/>
            <pc:sldMk cId="2812628365" sldId="285"/>
            <ac:graphicFrameMk id="8" creationId="{52387BE5-DCAF-7373-D567-17D9F45D5DAF}"/>
          </ac:graphicFrameMkLst>
        </pc:graphicFrameChg>
      </pc:sldChg>
      <pc:sldChg chg="addSp delSp modSp new mod">
        <pc:chgData name="Sree Supraja Rama Sumitranandan Kamarajugadda" userId="72e4f9a648e17f1b" providerId="LiveId" clId="{60247B9F-2D77-40C6-A168-8348F9E3F2EB}" dt="2022-09-01T21:05:26.277" v="1192" actId="1076"/>
        <pc:sldMkLst>
          <pc:docMk/>
          <pc:sldMk cId="106635692" sldId="286"/>
        </pc:sldMkLst>
        <pc:spChg chg="mod">
          <ac:chgData name="Sree Supraja Rama Sumitranandan Kamarajugadda" userId="72e4f9a648e17f1b" providerId="LiveId" clId="{60247B9F-2D77-40C6-A168-8348F9E3F2EB}" dt="2022-09-01T21:04:38.039" v="1179" actId="20577"/>
          <ac:spMkLst>
            <pc:docMk/>
            <pc:sldMk cId="106635692" sldId="286"/>
            <ac:spMk id="2" creationId="{8285C070-475C-9BB6-50F4-37AC6780F9C5}"/>
          </ac:spMkLst>
        </pc:spChg>
        <pc:spChg chg="del">
          <ac:chgData name="Sree Supraja Rama Sumitranandan Kamarajugadda" userId="72e4f9a648e17f1b" providerId="LiveId" clId="{60247B9F-2D77-40C6-A168-8348F9E3F2EB}" dt="2022-09-01T21:04:46.433" v="1180" actId="478"/>
          <ac:spMkLst>
            <pc:docMk/>
            <pc:sldMk cId="106635692" sldId="286"/>
            <ac:spMk id="3" creationId="{A261FB24-8FA6-4A04-C034-067399F15AB1}"/>
          </ac:spMkLst>
        </pc:spChg>
        <pc:spChg chg="add del mod">
          <ac:chgData name="Sree Supraja Rama Sumitranandan Kamarajugadda" userId="72e4f9a648e17f1b" providerId="LiveId" clId="{60247B9F-2D77-40C6-A168-8348F9E3F2EB}" dt="2022-09-01T21:05:18.546" v="1189" actId="12084"/>
          <ac:spMkLst>
            <pc:docMk/>
            <pc:sldMk cId="106635692" sldId="286"/>
            <ac:spMk id="8" creationId="{8F62DC41-9048-9C11-6DAB-07ED659B3508}"/>
          </ac:spMkLst>
        </pc:spChg>
        <pc:graphicFrameChg chg="add mod">
          <ac:chgData name="Sree Supraja Rama Sumitranandan Kamarajugadda" userId="72e4f9a648e17f1b" providerId="LiveId" clId="{60247B9F-2D77-40C6-A168-8348F9E3F2EB}" dt="2022-09-01T21:05:23.699" v="1191" actId="1076"/>
          <ac:graphicFrameMkLst>
            <pc:docMk/>
            <pc:sldMk cId="106635692" sldId="286"/>
            <ac:graphicFrameMk id="9" creationId="{E101DC41-507B-FE1A-E3A1-5AC9D12121C8}"/>
          </ac:graphicFrameMkLst>
        </pc:graphicFrameChg>
        <pc:picChg chg="add mod">
          <ac:chgData name="Sree Supraja Rama Sumitranandan Kamarajugadda" userId="72e4f9a648e17f1b" providerId="LiveId" clId="{60247B9F-2D77-40C6-A168-8348F9E3F2EB}" dt="2022-09-01T21:04:49.638" v="1182" actId="1076"/>
          <ac:picMkLst>
            <pc:docMk/>
            <pc:sldMk cId="106635692" sldId="286"/>
            <ac:picMk id="4" creationId="{92A1191C-F7ED-3C6D-FAE5-5D993468DBF5}"/>
          </ac:picMkLst>
        </pc:picChg>
        <pc:picChg chg="add mod">
          <ac:chgData name="Sree Supraja Rama Sumitranandan Kamarajugadda" userId="72e4f9a648e17f1b" providerId="LiveId" clId="{60247B9F-2D77-40C6-A168-8348F9E3F2EB}" dt="2022-09-01T21:04:57.039" v="1184" actId="1076"/>
          <ac:picMkLst>
            <pc:docMk/>
            <pc:sldMk cId="106635692" sldId="286"/>
            <ac:picMk id="5" creationId="{EA670A0D-26BE-8416-FC6E-4E77F0BD5756}"/>
          </ac:picMkLst>
        </pc:picChg>
        <pc:picChg chg="add mod">
          <ac:chgData name="Sree Supraja Rama Sumitranandan Kamarajugadda" userId="72e4f9a648e17f1b" providerId="LiveId" clId="{60247B9F-2D77-40C6-A168-8348F9E3F2EB}" dt="2022-09-01T21:05:26.277" v="1192" actId="1076"/>
          <ac:picMkLst>
            <pc:docMk/>
            <pc:sldMk cId="106635692" sldId="286"/>
            <ac:picMk id="6" creationId="{D4DC6184-5C57-DF7C-98B0-37DF74E7D1C6}"/>
          </ac:picMkLst>
        </pc:picChg>
      </pc:sldChg>
      <pc:sldChg chg="addSp delSp modSp add mod modAnim">
        <pc:chgData name="Sree Supraja Rama Sumitranandan Kamarajugadda" userId="72e4f9a648e17f1b" providerId="LiveId" clId="{60247B9F-2D77-40C6-A168-8348F9E3F2EB}" dt="2022-09-01T21:19:16.669" v="1838"/>
        <pc:sldMkLst>
          <pc:docMk/>
          <pc:sldMk cId="1856541190" sldId="287"/>
        </pc:sldMkLst>
        <pc:spChg chg="mod">
          <ac:chgData name="Sree Supraja Rama Sumitranandan Kamarajugadda" userId="72e4f9a648e17f1b" providerId="LiveId" clId="{60247B9F-2D77-40C6-A168-8348F9E3F2EB}" dt="2022-09-01T21:09:00.071" v="1318" actId="20577"/>
          <ac:spMkLst>
            <pc:docMk/>
            <pc:sldMk cId="1856541190" sldId="287"/>
            <ac:spMk id="2" creationId="{6C37FE18-4E3F-1644-3D79-0E830F7B49A8}"/>
          </ac:spMkLst>
        </pc:spChg>
        <pc:spChg chg="add mod">
          <ac:chgData name="Sree Supraja Rama Sumitranandan Kamarajugadda" userId="72e4f9a648e17f1b" providerId="LiveId" clId="{60247B9F-2D77-40C6-A168-8348F9E3F2EB}" dt="2022-09-01T21:12:04.484" v="1596" actId="20577"/>
          <ac:spMkLst>
            <pc:docMk/>
            <pc:sldMk cId="1856541190" sldId="287"/>
            <ac:spMk id="4" creationId="{DB066B5D-5CAE-BD2A-1B40-A0A3DD428EBE}"/>
          </ac:spMkLst>
        </pc:spChg>
        <pc:spChg chg="mod">
          <ac:chgData name="Sree Supraja Rama Sumitranandan Kamarajugadda" userId="72e4f9a648e17f1b" providerId="LiveId" clId="{60247B9F-2D77-40C6-A168-8348F9E3F2EB}" dt="2022-09-01T21:09:23.938" v="1324" actId="164"/>
          <ac:spMkLst>
            <pc:docMk/>
            <pc:sldMk cId="1856541190" sldId="287"/>
            <ac:spMk id="11" creationId="{64D85369-442E-4D39-E249-B201E251B907}"/>
          </ac:spMkLst>
        </pc:spChg>
        <pc:spChg chg="add mod">
          <ac:chgData name="Sree Supraja Rama Sumitranandan Kamarajugadda" userId="72e4f9a648e17f1b" providerId="LiveId" clId="{60247B9F-2D77-40C6-A168-8348F9E3F2EB}" dt="2022-09-01T21:19:02.772" v="1836" actId="20577"/>
          <ac:spMkLst>
            <pc:docMk/>
            <pc:sldMk cId="1856541190" sldId="287"/>
            <ac:spMk id="12" creationId="{CAAEBF4C-CA6F-CF55-A15A-3428680B0B27}"/>
          </ac:spMkLst>
        </pc:spChg>
        <pc:spChg chg="mod">
          <ac:chgData name="Sree Supraja Rama Sumitranandan Kamarajugadda" userId="72e4f9a648e17f1b" providerId="LiveId" clId="{60247B9F-2D77-40C6-A168-8348F9E3F2EB}" dt="2022-09-01T21:09:23.938" v="1324" actId="164"/>
          <ac:spMkLst>
            <pc:docMk/>
            <pc:sldMk cId="1856541190" sldId="287"/>
            <ac:spMk id="13" creationId="{5A13B606-E3AD-2371-98F1-914F25B203E6}"/>
          </ac:spMkLst>
        </pc:spChg>
        <pc:spChg chg="mod">
          <ac:chgData name="Sree Supraja Rama Sumitranandan Kamarajugadda" userId="72e4f9a648e17f1b" providerId="LiveId" clId="{60247B9F-2D77-40C6-A168-8348F9E3F2EB}" dt="2022-09-01T21:09:23.938" v="1324" actId="164"/>
          <ac:spMkLst>
            <pc:docMk/>
            <pc:sldMk cId="1856541190" sldId="287"/>
            <ac:spMk id="15" creationId="{DB792C40-C6FD-E7A4-6CD2-A72687171ED7}"/>
          </ac:spMkLst>
        </pc:spChg>
        <pc:spChg chg="mod">
          <ac:chgData name="Sree Supraja Rama Sumitranandan Kamarajugadda" userId="72e4f9a648e17f1b" providerId="LiveId" clId="{60247B9F-2D77-40C6-A168-8348F9E3F2EB}" dt="2022-09-01T21:09:23.938" v="1324" actId="164"/>
          <ac:spMkLst>
            <pc:docMk/>
            <pc:sldMk cId="1856541190" sldId="287"/>
            <ac:spMk id="17" creationId="{6D32D01C-D42F-1D48-1F41-E19EBD852D5C}"/>
          </ac:spMkLst>
        </pc:spChg>
        <pc:spChg chg="del">
          <ac:chgData name="Sree Supraja Rama Sumitranandan Kamarajugadda" userId="72e4f9a648e17f1b" providerId="LiveId" clId="{60247B9F-2D77-40C6-A168-8348F9E3F2EB}" dt="2022-09-01T21:09:03.444" v="1319" actId="478"/>
          <ac:spMkLst>
            <pc:docMk/>
            <pc:sldMk cId="1856541190" sldId="287"/>
            <ac:spMk id="18" creationId="{70E0D6D3-561E-6CFE-5C3E-F757DB25FDA1}"/>
          </ac:spMkLst>
        </pc:spChg>
        <pc:grpChg chg="add mod">
          <ac:chgData name="Sree Supraja Rama Sumitranandan Kamarajugadda" userId="72e4f9a648e17f1b" providerId="LiveId" clId="{60247B9F-2D77-40C6-A168-8348F9E3F2EB}" dt="2022-09-01T21:11:29.701" v="1463" actId="1076"/>
          <ac:grpSpMkLst>
            <pc:docMk/>
            <pc:sldMk cId="1856541190" sldId="287"/>
            <ac:grpSpMk id="3" creationId="{D116E8DA-660E-0FE0-42A8-EF339EE2D188}"/>
          </ac:grpSpMkLst>
        </pc:grpChg>
        <pc:picChg chg="mod">
          <ac:chgData name="Sree Supraja Rama Sumitranandan Kamarajugadda" userId="72e4f9a648e17f1b" providerId="LiveId" clId="{60247B9F-2D77-40C6-A168-8348F9E3F2EB}" dt="2022-09-01T21:09:23.938" v="1324" actId="164"/>
          <ac:picMkLst>
            <pc:docMk/>
            <pc:sldMk cId="1856541190" sldId="287"/>
            <ac:picMk id="6" creationId="{19D4DADF-855C-D66B-2372-33A9DF1C14EB}"/>
          </ac:picMkLst>
        </pc:picChg>
        <pc:picChg chg="mod">
          <ac:chgData name="Sree Supraja Rama Sumitranandan Kamarajugadda" userId="72e4f9a648e17f1b" providerId="LiveId" clId="{60247B9F-2D77-40C6-A168-8348F9E3F2EB}" dt="2022-09-01T21:09:23.938" v="1324" actId="164"/>
          <ac:picMkLst>
            <pc:docMk/>
            <pc:sldMk cId="1856541190" sldId="287"/>
            <ac:picMk id="7" creationId="{E62DAA1F-274B-E81B-A594-280D39125A5E}"/>
          </ac:picMkLst>
        </pc:picChg>
        <pc:picChg chg="mod">
          <ac:chgData name="Sree Supraja Rama Sumitranandan Kamarajugadda" userId="72e4f9a648e17f1b" providerId="LiveId" clId="{60247B9F-2D77-40C6-A168-8348F9E3F2EB}" dt="2022-09-01T21:09:23.938" v="1324" actId="164"/>
          <ac:picMkLst>
            <pc:docMk/>
            <pc:sldMk cId="1856541190" sldId="287"/>
            <ac:picMk id="8" creationId="{F751D523-7B0C-FE50-0089-3E4187D769D5}"/>
          </ac:picMkLst>
        </pc:picChg>
        <pc:picChg chg="mod">
          <ac:chgData name="Sree Supraja Rama Sumitranandan Kamarajugadda" userId="72e4f9a648e17f1b" providerId="LiveId" clId="{60247B9F-2D77-40C6-A168-8348F9E3F2EB}" dt="2022-09-01T21:09:23.938" v="1324" actId="164"/>
          <ac:picMkLst>
            <pc:docMk/>
            <pc:sldMk cId="1856541190" sldId="287"/>
            <ac:picMk id="9" creationId="{A0872E2F-2A15-6E51-3209-F133F6B93447}"/>
          </ac:picMkLst>
        </pc:picChg>
        <pc:picChg chg="add del">
          <ac:chgData name="Sree Supraja Rama Sumitranandan Kamarajugadda" userId="72e4f9a648e17f1b" providerId="LiveId" clId="{60247B9F-2D77-40C6-A168-8348F9E3F2EB}" dt="2022-09-01T21:18:22.359" v="1707" actId="22"/>
          <ac:picMkLst>
            <pc:docMk/>
            <pc:sldMk cId="1856541190" sldId="287"/>
            <ac:picMk id="10" creationId="{9656D763-895D-414F-EAC8-958C3D1788BE}"/>
          </ac:picMkLst>
        </pc:picChg>
      </pc:sldChg>
      <pc:sldChg chg="addSp delSp modSp add mod">
        <pc:chgData name="Sree Supraja Rama Sumitranandan Kamarajugadda" userId="72e4f9a648e17f1b" providerId="LiveId" clId="{60247B9F-2D77-40C6-A168-8348F9E3F2EB}" dt="2022-09-01T21:43:06.305" v="2768" actId="14100"/>
        <pc:sldMkLst>
          <pc:docMk/>
          <pc:sldMk cId="1264004877" sldId="288"/>
        </pc:sldMkLst>
        <pc:spChg chg="mod">
          <ac:chgData name="Sree Supraja Rama Sumitranandan Kamarajugadda" userId="72e4f9a648e17f1b" providerId="LiveId" clId="{60247B9F-2D77-40C6-A168-8348F9E3F2EB}" dt="2022-09-01T21:39:52.974" v="2743" actId="313"/>
          <ac:spMkLst>
            <pc:docMk/>
            <pc:sldMk cId="1264004877" sldId="288"/>
            <ac:spMk id="3" creationId="{A8E9CFF2-3777-4FF4-A759-8491175B0B7C}"/>
          </ac:spMkLst>
        </pc:spChg>
        <pc:spChg chg="add del mod ord">
          <ac:chgData name="Sree Supraja Rama Sumitranandan Kamarajugadda" userId="72e4f9a648e17f1b" providerId="LiveId" clId="{60247B9F-2D77-40C6-A168-8348F9E3F2EB}" dt="2022-09-01T21:41:31.481" v="2763" actId="478"/>
          <ac:spMkLst>
            <pc:docMk/>
            <pc:sldMk cId="1264004877" sldId="288"/>
            <ac:spMk id="7" creationId="{ACBD6C51-91FA-F785-9686-6B3C6AAC2685}"/>
          </ac:spMkLst>
        </pc:spChg>
        <pc:picChg chg="add del mod">
          <ac:chgData name="Sree Supraja Rama Sumitranandan Kamarajugadda" userId="72e4f9a648e17f1b" providerId="LiveId" clId="{60247B9F-2D77-40C6-A168-8348F9E3F2EB}" dt="2022-09-01T21:42:51.709" v="2764" actId="478"/>
          <ac:picMkLst>
            <pc:docMk/>
            <pc:sldMk cId="1264004877" sldId="288"/>
            <ac:picMk id="5" creationId="{BBFC511E-05ED-C3B5-6A11-FD333F279370}"/>
          </ac:picMkLst>
        </pc:picChg>
        <pc:picChg chg="del">
          <ac:chgData name="Sree Supraja Rama Sumitranandan Kamarajugadda" userId="72e4f9a648e17f1b" providerId="LiveId" clId="{60247B9F-2D77-40C6-A168-8348F9E3F2EB}" dt="2022-09-01T21:39:19.168" v="2736" actId="478"/>
          <ac:picMkLst>
            <pc:docMk/>
            <pc:sldMk cId="1264004877" sldId="288"/>
            <ac:picMk id="6" creationId="{E0D319AB-FEDD-9B5A-1655-372106D23670}"/>
          </ac:picMkLst>
        </pc:picChg>
        <pc:picChg chg="del">
          <ac:chgData name="Sree Supraja Rama Sumitranandan Kamarajugadda" userId="72e4f9a648e17f1b" providerId="LiveId" clId="{60247B9F-2D77-40C6-A168-8348F9E3F2EB}" dt="2022-09-01T21:39:19.684" v="2737" actId="478"/>
          <ac:picMkLst>
            <pc:docMk/>
            <pc:sldMk cId="1264004877" sldId="288"/>
            <ac:picMk id="8" creationId="{49A6032B-408D-B029-1214-F2C498D72524}"/>
          </ac:picMkLst>
        </pc:picChg>
        <pc:picChg chg="add mod">
          <ac:chgData name="Sree Supraja Rama Sumitranandan Kamarajugadda" userId="72e4f9a648e17f1b" providerId="LiveId" clId="{60247B9F-2D77-40C6-A168-8348F9E3F2EB}" dt="2022-09-01T21:43:06.305" v="2768" actId="14100"/>
          <ac:picMkLst>
            <pc:docMk/>
            <pc:sldMk cId="1264004877" sldId="288"/>
            <ac:picMk id="10" creationId="{EAFE787C-FECA-6E6C-96DC-120DC17FD661}"/>
          </ac:picMkLst>
        </pc:picChg>
      </pc:sldChg>
      <pc:sldChg chg="delSp modSp add del mod">
        <pc:chgData name="Sree Supraja Rama Sumitranandan Kamarajugadda" userId="72e4f9a648e17f1b" providerId="LiveId" clId="{60247B9F-2D77-40C6-A168-8348F9E3F2EB}" dt="2022-09-01T21:39:48.097" v="2742" actId="47"/>
        <pc:sldMkLst>
          <pc:docMk/>
          <pc:sldMk cId="90306371" sldId="289"/>
        </pc:sldMkLst>
        <pc:picChg chg="mod">
          <ac:chgData name="Sree Supraja Rama Sumitranandan Kamarajugadda" userId="72e4f9a648e17f1b" providerId="LiveId" clId="{60247B9F-2D77-40C6-A168-8348F9E3F2EB}" dt="2022-09-01T21:39:14.209" v="2735" actId="1076"/>
          <ac:picMkLst>
            <pc:docMk/>
            <pc:sldMk cId="90306371" sldId="289"/>
            <ac:picMk id="6" creationId="{E0D319AB-FEDD-9B5A-1655-372106D23670}"/>
          </ac:picMkLst>
        </pc:picChg>
        <pc:picChg chg="del">
          <ac:chgData name="Sree Supraja Rama Sumitranandan Kamarajugadda" userId="72e4f9a648e17f1b" providerId="LiveId" clId="{60247B9F-2D77-40C6-A168-8348F9E3F2EB}" dt="2022-09-01T21:39:04.635" v="2733" actId="478"/>
          <ac:picMkLst>
            <pc:docMk/>
            <pc:sldMk cId="90306371" sldId="289"/>
            <ac:picMk id="8" creationId="{49A6032B-408D-B029-1214-F2C498D72524}"/>
          </ac:picMkLst>
        </pc:picChg>
      </pc:sldChg>
      <pc:sldChg chg="addSp delSp modSp add del mod ord">
        <pc:chgData name="Sree Supraja Rama Sumitranandan Kamarajugadda" userId="72e4f9a648e17f1b" providerId="LiveId" clId="{60247B9F-2D77-40C6-A168-8348F9E3F2EB}" dt="2022-09-01T21:41:20.577" v="2761" actId="47"/>
        <pc:sldMkLst>
          <pc:docMk/>
          <pc:sldMk cId="1623653294" sldId="289"/>
        </pc:sldMkLst>
        <pc:spChg chg="del">
          <ac:chgData name="Sree Supraja Rama Sumitranandan Kamarajugadda" userId="72e4f9a648e17f1b" providerId="LiveId" clId="{60247B9F-2D77-40C6-A168-8348F9E3F2EB}" dt="2022-09-01T21:41:18.262" v="2760" actId="478"/>
          <ac:spMkLst>
            <pc:docMk/>
            <pc:sldMk cId="1623653294" sldId="289"/>
            <ac:spMk id="2" creationId="{15F5DA36-2694-4D53-17B2-5EDC436F1114}"/>
          </ac:spMkLst>
        </pc:spChg>
        <pc:spChg chg="del">
          <ac:chgData name="Sree Supraja Rama Sumitranandan Kamarajugadda" userId="72e4f9a648e17f1b" providerId="LiveId" clId="{60247B9F-2D77-40C6-A168-8348F9E3F2EB}" dt="2022-09-01T21:41:11.784" v="2756" actId="478"/>
          <ac:spMkLst>
            <pc:docMk/>
            <pc:sldMk cId="1623653294" sldId="289"/>
            <ac:spMk id="5" creationId="{9319214C-C2F0-F6B2-B3EE-B07FDF481879}"/>
          </ac:spMkLst>
        </pc:spChg>
        <pc:spChg chg="del">
          <ac:chgData name="Sree Supraja Rama Sumitranandan Kamarajugadda" userId="72e4f9a648e17f1b" providerId="LiveId" clId="{60247B9F-2D77-40C6-A168-8348F9E3F2EB}" dt="2022-09-01T21:41:16.422" v="2759" actId="478"/>
          <ac:spMkLst>
            <pc:docMk/>
            <pc:sldMk cId="1623653294" sldId="289"/>
            <ac:spMk id="6" creationId="{0EAF7117-A7A0-9DDE-9F87-4C445C0C3180}"/>
          </ac:spMkLst>
        </pc:spChg>
        <pc:spChg chg="add del mod">
          <ac:chgData name="Sree Supraja Rama Sumitranandan Kamarajugadda" userId="72e4f9a648e17f1b" providerId="LiveId" clId="{60247B9F-2D77-40C6-A168-8348F9E3F2EB}" dt="2022-09-01T21:41:12.883" v="2757" actId="478"/>
          <ac:spMkLst>
            <pc:docMk/>
            <pc:sldMk cId="1623653294" sldId="289"/>
            <ac:spMk id="7" creationId="{B3AF0F1C-4FCD-8E07-3BAC-0F41AE0B3FF3}"/>
          </ac:spMkLst>
        </pc:spChg>
        <pc:spChg chg="add mod">
          <ac:chgData name="Sree Supraja Rama Sumitranandan Kamarajugadda" userId="72e4f9a648e17f1b" providerId="LiveId" clId="{60247B9F-2D77-40C6-A168-8348F9E3F2EB}" dt="2022-09-01T21:41:18.262" v="2760" actId="478"/>
          <ac:spMkLst>
            <pc:docMk/>
            <pc:sldMk cId="1623653294" sldId="289"/>
            <ac:spMk id="9" creationId="{0F732431-5601-2D9A-0535-762043C1C7B0}"/>
          </ac:spMkLst>
        </pc:spChg>
        <pc:graphicFrameChg chg="del mod">
          <ac:chgData name="Sree Supraja Rama Sumitranandan Kamarajugadda" userId="72e4f9a648e17f1b" providerId="LiveId" clId="{60247B9F-2D77-40C6-A168-8348F9E3F2EB}" dt="2022-09-01T21:41:14.771" v="2758" actId="478"/>
          <ac:graphicFrameMkLst>
            <pc:docMk/>
            <pc:sldMk cId="1623653294" sldId="289"/>
            <ac:graphicFrameMk id="10" creationId="{B8F8209A-1AB2-4150-DD21-420175CCC493}"/>
          </ac:graphicFrameMkLst>
        </pc:graphicFrameChg>
        <pc:picChg chg="del">
          <ac:chgData name="Sree Supraja Rama Sumitranandan Kamarajugadda" userId="72e4f9a648e17f1b" providerId="LiveId" clId="{60247B9F-2D77-40C6-A168-8348F9E3F2EB}" dt="2022-09-01T21:41:10.224" v="2755" actId="478"/>
          <ac:picMkLst>
            <pc:docMk/>
            <pc:sldMk cId="1623653294" sldId="289"/>
            <ac:picMk id="4" creationId="{20DCA89E-03C9-1B81-A80D-CEA25B4A12ED}"/>
          </ac:picMkLst>
        </pc:picChg>
      </pc:sldChg>
      <pc:sldChg chg="addSp delSp modSp new del mod">
        <pc:chgData name="Sree Supraja Rama Sumitranandan Kamarajugadda" userId="72e4f9a648e17f1b" providerId="LiveId" clId="{60247B9F-2D77-40C6-A168-8348F9E3F2EB}" dt="2022-09-01T21:51:54.401" v="2816" actId="47"/>
        <pc:sldMkLst>
          <pc:docMk/>
          <pc:sldMk cId="3804524727" sldId="289"/>
        </pc:sldMkLst>
        <pc:spChg chg="del">
          <ac:chgData name="Sree Supraja Rama Sumitranandan Kamarajugadda" userId="72e4f9a648e17f1b" providerId="LiveId" clId="{60247B9F-2D77-40C6-A168-8348F9E3F2EB}" dt="2022-09-01T21:48:09.297" v="2770" actId="478"/>
          <ac:spMkLst>
            <pc:docMk/>
            <pc:sldMk cId="3804524727" sldId="289"/>
            <ac:spMk id="2" creationId="{B2B2F00B-EB07-9F87-C194-F5057AA9BD5E}"/>
          </ac:spMkLst>
        </pc:spChg>
        <pc:spChg chg="del">
          <ac:chgData name="Sree Supraja Rama Sumitranandan Kamarajugadda" userId="72e4f9a648e17f1b" providerId="LiveId" clId="{60247B9F-2D77-40C6-A168-8348F9E3F2EB}" dt="2022-09-01T21:48:09.297" v="2770" actId="478"/>
          <ac:spMkLst>
            <pc:docMk/>
            <pc:sldMk cId="3804524727" sldId="289"/>
            <ac:spMk id="3" creationId="{88ACAC4B-114B-0CE3-E4D7-0B6DAD566B3B}"/>
          </ac:spMkLst>
        </pc:spChg>
        <pc:spChg chg="add mod">
          <ac:chgData name="Sree Supraja Rama Sumitranandan Kamarajugadda" userId="72e4f9a648e17f1b" providerId="LiveId" clId="{60247B9F-2D77-40C6-A168-8348F9E3F2EB}" dt="2022-09-01T21:50:16.332" v="2800" actId="2711"/>
          <ac:spMkLst>
            <pc:docMk/>
            <pc:sldMk cId="3804524727" sldId="289"/>
            <ac:spMk id="5" creationId="{83EF7602-2649-8862-A474-21F0F7CD6A4C}"/>
          </ac:spMkLst>
        </pc:spChg>
        <pc:graphicFrameChg chg="add mod">
          <ac:chgData name="Sree Supraja Rama Sumitranandan Kamarajugadda" userId="72e4f9a648e17f1b" providerId="LiveId" clId="{60247B9F-2D77-40C6-A168-8348F9E3F2EB}" dt="2022-09-01T21:51:13.385" v="2809" actId="1076"/>
          <ac:graphicFrameMkLst>
            <pc:docMk/>
            <pc:sldMk cId="3804524727" sldId="289"/>
            <ac:graphicFrameMk id="4" creationId="{43C8AA91-CD85-AD9B-7C58-F48E77B72B30}"/>
          </ac:graphicFrameMkLst>
        </pc:graphicFrame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94CCF-3B63-402B-9582-8A912CE669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2106AF3-2DAB-453B-B1F6-AAE8F688FC05}">
      <dgm:prSet/>
      <dgm:spPr/>
      <dgm:t>
        <a:bodyPr/>
        <a:lstStyle/>
        <a:p>
          <a:r>
            <a:rPr lang="en-IN" b="1"/>
            <a:t>Generative AI</a:t>
          </a:r>
          <a:endParaRPr lang="en-IN"/>
        </a:p>
      </dgm:t>
    </dgm:pt>
    <dgm:pt modelId="{93B9D657-F944-4B0B-8EE0-D5F7392E9D1B}" type="parTrans" cxnId="{50C127EC-3AE1-475C-8A14-EE6D912F2EB6}">
      <dgm:prSet/>
      <dgm:spPr/>
      <dgm:t>
        <a:bodyPr/>
        <a:lstStyle/>
        <a:p>
          <a:endParaRPr lang="en-IN"/>
        </a:p>
      </dgm:t>
    </dgm:pt>
    <dgm:pt modelId="{36E8DF0C-DC58-4593-8C6A-906633B4DD02}" type="sibTrans" cxnId="{50C127EC-3AE1-475C-8A14-EE6D912F2EB6}">
      <dgm:prSet/>
      <dgm:spPr/>
      <dgm:t>
        <a:bodyPr/>
        <a:lstStyle/>
        <a:p>
          <a:endParaRPr lang="en-IN"/>
        </a:p>
      </dgm:t>
    </dgm:pt>
    <dgm:pt modelId="{79FC9DF2-6E54-4689-85F8-710975915AEA}">
      <dgm:prSet/>
      <dgm:spPr/>
      <dgm:t>
        <a:bodyPr/>
        <a:lstStyle/>
        <a:p>
          <a:r>
            <a:rPr lang="en-US"/>
            <a:t>Learns a digital representation of artifacts from data and generates innovative new creations like the original but do not repeat it</a:t>
          </a:r>
          <a:endParaRPr lang="en-IN"/>
        </a:p>
      </dgm:t>
    </dgm:pt>
    <dgm:pt modelId="{1BF02B69-8B53-4258-9721-4A627A0F69A3}" type="parTrans" cxnId="{AC0BCE00-1651-4BE9-B463-82BA8B5BD320}">
      <dgm:prSet/>
      <dgm:spPr/>
      <dgm:t>
        <a:bodyPr/>
        <a:lstStyle/>
        <a:p>
          <a:endParaRPr lang="en-IN"/>
        </a:p>
      </dgm:t>
    </dgm:pt>
    <dgm:pt modelId="{4AFC530C-DC4A-4D08-A002-CF7EB59CED6E}" type="sibTrans" cxnId="{AC0BCE00-1651-4BE9-B463-82BA8B5BD320}">
      <dgm:prSet/>
      <dgm:spPr/>
      <dgm:t>
        <a:bodyPr/>
        <a:lstStyle/>
        <a:p>
          <a:endParaRPr lang="en-IN"/>
        </a:p>
      </dgm:t>
    </dgm:pt>
    <dgm:pt modelId="{A801E862-2172-46A0-B9ED-1E3C9C4C6FED}">
      <dgm:prSet/>
      <dgm:spPr/>
      <dgm:t>
        <a:bodyPr/>
        <a:lstStyle/>
        <a:p>
          <a:r>
            <a:rPr lang="en-IN" b="1"/>
            <a:t>Autonomic Systems</a:t>
          </a:r>
          <a:endParaRPr lang="en-IN"/>
        </a:p>
      </dgm:t>
    </dgm:pt>
    <dgm:pt modelId="{01D68482-FA64-46FE-A6E3-C8C676F1B384}" type="parTrans" cxnId="{53AA899E-9AD8-4BA9-BD8F-A5ED84B8F887}">
      <dgm:prSet/>
      <dgm:spPr/>
      <dgm:t>
        <a:bodyPr/>
        <a:lstStyle/>
        <a:p>
          <a:endParaRPr lang="en-IN"/>
        </a:p>
      </dgm:t>
    </dgm:pt>
    <dgm:pt modelId="{88CA1897-0987-4536-911C-7A5704E2DCFA}" type="sibTrans" cxnId="{53AA899E-9AD8-4BA9-BD8F-A5ED84B8F887}">
      <dgm:prSet/>
      <dgm:spPr/>
      <dgm:t>
        <a:bodyPr/>
        <a:lstStyle/>
        <a:p>
          <a:endParaRPr lang="en-IN"/>
        </a:p>
      </dgm:t>
    </dgm:pt>
    <dgm:pt modelId="{BC93A206-858D-4FF0-B5B4-1014031494E3}">
      <dgm:prSet/>
      <dgm:spPr/>
      <dgm:t>
        <a:bodyPr/>
        <a:lstStyle/>
        <a:p>
          <a:r>
            <a:rPr lang="en-US"/>
            <a:t>Self-managed software systems that learn from environments and modify their own algorithms in real-time.</a:t>
          </a:r>
          <a:endParaRPr lang="en-IN"/>
        </a:p>
      </dgm:t>
    </dgm:pt>
    <dgm:pt modelId="{4E8E33DB-E4D5-427D-BD26-6957985F97C2}" type="parTrans" cxnId="{BB651786-532D-41D3-ABCD-D70B77B9169D}">
      <dgm:prSet/>
      <dgm:spPr/>
      <dgm:t>
        <a:bodyPr/>
        <a:lstStyle/>
        <a:p>
          <a:endParaRPr lang="en-IN"/>
        </a:p>
      </dgm:t>
    </dgm:pt>
    <dgm:pt modelId="{299DC797-4AF2-4915-86ED-0EFA3734E994}" type="sibTrans" cxnId="{BB651786-532D-41D3-ABCD-D70B77B9169D}">
      <dgm:prSet/>
      <dgm:spPr/>
      <dgm:t>
        <a:bodyPr/>
        <a:lstStyle/>
        <a:p>
          <a:endParaRPr lang="en-IN"/>
        </a:p>
      </dgm:t>
    </dgm:pt>
    <dgm:pt modelId="{3E8B5439-089A-4885-9505-AC14E1D67B9A}">
      <dgm:prSet/>
      <dgm:spPr/>
      <dgm:t>
        <a:bodyPr/>
        <a:lstStyle/>
        <a:p>
          <a:r>
            <a:rPr lang="en-IN" b="1" dirty="0"/>
            <a:t>Privacy-Enhancing Computation</a:t>
          </a:r>
          <a:endParaRPr lang="en-IN" dirty="0"/>
        </a:p>
      </dgm:t>
    </dgm:pt>
    <dgm:pt modelId="{C81EA27E-0E6E-4967-8D07-920D6DD0814B}" type="parTrans" cxnId="{23BEB1C8-B258-494D-9CC2-78A5DA2E6064}">
      <dgm:prSet/>
      <dgm:spPr/>
      <dgm:t>
        <a:bodyPr/>
        <a:lstStyle/>
        <a:p>
          <a:endParaRPr lang="en-IN"/>
        </a:p>
      </dgm:t>
    </dgm:pt>
    <dgm:pt modelId="{6250E9A1-5249-4BC7-AB64-9C09BD3520BF}" type="sibTrans" cxnId="{23BEB1C8-B258-494D-9CC2-78A5DA2E6064}">
      <dgm:prSet/>
      <dgm:spPr/>
      <dgm:t>
        <a:bodyPr/>
        <a:lstStyle/>
        <a:p>
          <a:endParaRPr lang="en-IN"/>
        </a:p>
      </dgm:t>
    </dgm:pt>
    <dgm:pt modelId="{EB74C80B-4BA0-4BCD-958E-E83EB4B01EA3}">
      <dgm:prSet/>
      <dgm:spPr/>
      <dgm:t>
        <a:bodyPr/>
        <a:lstStyle/>
        <a:p>
          <a:r>
            <a:rPr lang="en-US"/>
            <a:t>PEC secures the processing of personal data in untrusted environments</a:t>
          </a:r>
          <a:endParaRPr lang="en-IN"/>
        </a:p>
      </dgm:t>
    </dgm:pt>
    <dgm:pt modelId="{DC0AE3FB-E54E-4359-BBE1-63E1685E39B6}" type="parTrans" cxnId="{905CC768-5090-4DFA-8748-D3E67812FC78}">
      <dgm:prSet/>
      <dgm:spPr/>
      <dgm:t>
        <a:bodyPr/>
        <a:lstStyle/>
        <a:p>
          <a:endParaRPr lang="en-IN"/>
        </a:p>
      </dgm:t>
    </dgm:pt>
    <dgm:pt modelId="{31CB1CA8-6A0B-4FBE-80CC-C8D61F1D41E1}" type="sibTrans" cxnId="{905CC768-5090-4DFA-8748-D3E67812FC78}">
      <dgm:prSet/>
      <dgm:spPr/>
      <dgm:t>
        <a:bodyPr/>
        <a:lstStyle/>
        <a:p>
          <a:endParaRPr lang="en-IN"/>
        </a:p>
      </dgm:t>
    </dgm:pt>
    <dgm:pt modelId="{E63EA69B-C1A0-4050-AF54-C12E184B3DA6}" type="pres">
      <dgm:prSet presAssocID="{68F94CCF-3B63-402B-9582-8A912CE669B3}" presName="linear" presStyleCnt="0">
        <dgm:presLayoutVars>
          <dgm:animLvl val="lvl"/>
          <dgm:resizeHandles val="exact"/>
        </dgm:presLayoutVars>
      </dgm:prSet>
      <dgm:spPr/>
    </dgm:pt>
    <dgm:pt modelId="{305AD4D8-7A26-4D77-8E2A-034BA8BAA8A0}" type="pres">
      <dgm:prSet presAssocID="{A2106AF3-2DAB-453B-B1F6-AAE8F688FC0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07F6A6-E32F-4385-A90F-6455995F2EB8}" type="pres">
      <dgm:prSet presAssocID="{A2106AF3-2DAB-453B-B1F6-AAE8F688FC05}" presName="childText" presStyleLbl="revTx" presStyleIdx="0" presStyleCnt="3">
        <dgm:presLayoutVars>
          <dgm:bulletEnabled val="1"/>
        </dgm:presLayoutVars>
      </dgm:prSet>
      <dgm:spPr/>
    </dgm:pt>
    <dgm:pt modelId="{0E68E84F-9F25-47CF-B39D-968329FD54DC}" type="pres">
      <dgm:prSet presAssocID="{A801E862-2172-46A0-B9ED-1E3C9C4C6F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44FE02-21FE-4396-89F2-84E0C0AC2C2B}" type="pres">
      <dgm:prSet presAssocID="{A801E862-2172-46A0-B9ED-1E3C9C4C6FED}" presName="childText" presStyleLbl="revTx" presStyleIdx="1" presStyleCnt="3">
        <dgm:presLayoutVars>
          <dgm:bulletEnabled val="1"/>
        </dgm:presLayoutVars>
      </dgm:prSet>
      <dgm:spPr/>
    </dgm:pt>
    <dgm:pt modelId="{0D38D327-241C-4F9C-A530-971996CD3177}" type="pres">
      <dgm:prSet presAssocID="{3E8B5439-089A-4885-9505-AC14E1D67B9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D11EF9B-C09E-4449-A63A-558021A61637}" type="pres">
      <dgm:prSet presAssocID="{3E8B5439-089A-4885-9505-AC14E1D67B9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C0BCE00-1651-4BE9-B463-82BA8B5BD320}" srcId="{A2106AF3-2DAB-453B-B1F6-AAE8F688FC05}" destId="{79FC9DF2-6E54-4689-85F8-710975915AEA}" srcOrd="0" destOrd="0" parTransId="{1BF02B69-8B53-4258-9721-4A627A0F69A3}" sibTransId="{4AFC530C-DC4A-4D08-A002-CF7EB59CED6E}"/>
    <dgm:cxn modelId="{0EE45C07-31E7-4DEE-B7D8-628861DF672D}" type="presOf" srcId="{A801E862-2172-46A0-B9ED-1E3C9C4C6FED}" destId="{0E68E84F-9F25-47CF-B39D-968329FD54DC}" srcOrd="0" destOrd="0" presId="urn:microsoft.com/office/officeart/2005/8/layout/vList2"/>
    <dgm:cxn modelId="{8E6FC022-F23C-45F4-95B0-CBB13B33CEA6}" type="presOf" srcId="{A2106AF3-2DAB-453B-B1F6-AAE8F688FC05}" destId="{305AD4D8-7A26-4D77-8E2A-034BA8BAA8A0}" srcOrd="0" destOrd="0" presId="urn:microsoft.com/office/officeart/2005/8/layout/vList2"/>
    <dgm:cxn modelId="{905CC768-5090-4DFA-8748-D3E67812FC78}" srcId="{3E8B5439-089A-4885-9505-AC14E1D67B9A}" destId="{EB74C80B-4BA0-4BCD-958E-E83EB4B01EA3}" srcOrd="0" destOrd="0" parTransId="{DC0AE3FB-E54E-4359-BBE1-63E1685E39B6}" sibTransId="{31CB1CA8-6A0B-4FBE-80CC-C8D61F1D41E1}"/>
    <dgm:cxn modelId="{EF773980-7903-4709-9981-540BAD89FBEF}" type="presOf" srcId="{68F94CCF-3B63-402B-9582-8A912CE669B3}" destId="{E63EA69B-C1A0-4050-AF54-C12E184B3DA6}" srcOrd="0" destOrd="0" presId="urn:microsoft.com/office/officeart/2005/8/layout/vList2"/>
    <dgm:cxn modelId="{7AF00583-A3BE-4D12-8C58-34376AD6FCF6}" type="presOf" srcId="{79FC9DF2-6E54-4689-85F8-710975915AEA}" destId="{AB07F6A6-E32F-4385-A90F-6455995F2EB8}" srcOrd="0" destOrd="0" presId="urn:microsoft.com/office/officeart/2005/8/layout/vList2"/>
    <dgm:cxn modelId="{BB651786-532D-41D3-ABCD-D70B77B9169D}" srcId="{A801E862-2172-46A0-B9ED-1E3C9C4C6FED}" destId="{BC93A206-858D-4FF0-B5B4-1014031494E3}" srcOrd="0" destOrd="0" parTransId="{4E8E33DB-E4D5-427D-BD26-6957985F97C2}" sibTransId="{299DC797-4AF2-4915-86ED-0EFA3734E994}"/>
    <dgm:cxn modelId="{866D9B91-6D51-46FA-AB82-D82A06370B9E}" type="presOf" srcId="{3E8B5439-089A-4885-9505-AC14E1D67B9A}" destId="{0D38D327-241C-4F9C-A530-971996CD3177}" srcOrd="0" destOrd="0" presId="urn:microsoft.com/office/officeart/2005/8/layout/vList2"/>
    <dgm:cxn modelId="{DAB34F9A-A469-4E81-A3E9-B1A596D88874}" type="presOf" srcId="{EB74C80B-4BA0-4BCD-958E-E83EB4B01EA3}" destId="{9D11EF9B-C09E-4449-A63A-558021A61637}" srcOrd="0" destOrd="0" presId="urn:microsoft.com/office/officeart/2005/8/layout/vList2"/>
    <dgm:cxn modelId="{53AA899E-9AD8-4BA9-BD8F-A5ED84B8F887}" srcId="{68F94CCF-3B63-402B-9582-8A912CE669B3}" destId="{A801E862-2172-46A0-B9ED-1E3C9C4C6FED}" srcOrd="1" destOrd="0" parTransId="{01D68482-FA64-46FE-A6E3-C8C676F1B384}" sibTransId="{88CA1897-0987-4536-911C-7A5704E2DCFA}"/>
    <dgm:cxn modelId="{BBD0A0AA-A486-45FE-AEA8-3F78DA83E67A}" type="presOf" srcId="{BC93A206-858D-4FF0-B5B4-1014031494E3}" destId="{5944FE02-21FE-4396-89F2-84E0C0AC2C2B}" srcOrd="0" destOrd="0" presId="urn:microsoft.com/office/officeart/2005/8/layout/vList2"/>
    <dgm:cxn modelId="{23BEB1C8-B258-494D-9CC2-78A5DA2E6064}" srcId="{68F94CCF-3B63-402B-9582-8A912CE669B3}" destId="{3E8B5439-089A-4885-9505-AC14E1D67B9A}" srcOrd="2" destOrd="0" parTransId="{C81EA27E-0E6E-4967-8D07-920D6DD0814B}" sibTransId="{6250E9A1-5249-4BC7-AB64-9C09BD3520BF}"/>
    <dgm:cxn modelId="{50C127EC-3AE1-475C-8A14-EE6D912F2EB6}" srcId="{68F94CCF-3B63-402B-9582-8A912CE669B3}" destId="{A2106AF3-2DAB-453B-B1F6-AAE8F688FC05}" srcOrd="0" destOrd="0" parTransId="{93B9D657-F944-4B0B-8EE0-D5F7392E9D1B}" sibTransId="{36E8DF0C-DC58-4593-8C6A-906633B4DD02}"/>
    <dgm:cxn modelId="{9A87E115-C203-4CD7-876A-7366BD36F587}" type="presParOf" srcId="{E63EA69B-C1A0-4050-AF54-C12E184B3DA6}" destId="{305AD4D8-7A26-4D77-8E2A-034BA8BAA8A0}" srcOrd="0" destOrd="0" presId="urn:microsoft.com/office/officeart/2005/8/layout/vList2"/>
    <dgm:cxn modelId="{16E8D971-BB06-4C61-97C9-7CA35B0A6DF5}" type="presParOf" srcId="{E63EA69B-C1A0-4050-AF54-C12E184B3DA6}" destId="{AB07F6A6-E32F-4385-A90F-6455995F2EB8}" srcOrd="1" destOrd="0" presId="urn:microsoft.com/office/officeart/2005/8/layout/vList2"/>
    <dgm:cxn modelId="{28631AEE-E6A3-4FE9-BD7F-59F62EA71DF5}" type="presParOf" srcId="{E63EA69B-C1A0-4050-AF54-C12E184B3DA6}" destId="{0E68E84F-9F25-47CF-B39D-968329FD54DC}" srcOrd="2" destOrd="0" presId="urn:microsoft.com/office/officeart/2005/8/layout/vList2"/>
    <dgm:cxn modelId="{0AD5ACC4-8AFC-4043-92A6-0A41C696570C}" type="presParOf" srcId="{E63EA69B-C1A0-4050-AF54-C12E184B3DA6}" destId="{5944FE02-21FE-4396-89F2-84E0C0AC2C2B}" srcOrd="3" destOrd="0" presId="urn:microsoft.com/office/officeart/2005/8/layout/vList2"/>
    <dgm:cxn modelId="{BD138453-8A70-48AF-BF67-B20012B272B3}" type="presParOf" srcId="{E63EA69B-C1A0-4050-AF54-C12E184B3DA6}" destId="{0D38D327-241C-4F9C-A530-971996CD3177}" srcOrd="4" destOrd="0" presId="urn:microsoft.com/office/officeart/2005/8/layout/vList2"/>
    <dgm:cxn modelId="{0DA8FA5E-57A3-4FD3-8501-E688095767C6}" type="presParOf" srcId="{E63EA69B-C1A0-4050-AF54-C12E184B3DA6}" destId="{9D11EF9B-C09E-4449-A63A-558021A6163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8F83CF3-9751-4FBD-B935-6BD25DAB35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3B34131-41CC-4328-983A-5E963CFC89F6}">
      <dgm:prSet/>
      <dgm:spPr/>
      <dgm:t>
        <a:bodyPr/>
        <a:lstStyle/>
        <a:p>
          <a:r>
            <a:rPr lang="en-US"/>
            <a:t>Recommendations</a:t>
          </a:r>
          <a:endParaRPr lang="en-IN"/>
        </a:p>
      </dgm:t>
    </dgm:pt>
    <dgm:pt modelId="{04FB4CAA-911C-4FF8-B737-2B3CBF71EC41}" type="parTrans" cxnId="{F4D5E931-B798-492A-A2F1-024F9F0D2FD7}">
      <dgm:prSet/>
      <dgm:spPr/>
      <dgm:t>
        <a:bodyPr/>
        <a:lstStyle/>
        <a:p>
          <a:endParaRPr lang="en-IN"/>
        </a:p>
      </dgm:t>
    </dgm:pt>
    <dgm:pt modelId="{2B4CA1EC-EFB8-40D9-88CF-87084335FCCD}" type="sibTrans" cxnId="{F4D5E931-B798-492A-A2F1-024F9F0D2FD7}">
      <dgm:prSet/>
      <dgm:spPr/>
      <dgm:t>
        <a:bodyPr/>
        <a:lstStyle/>
        <a:p>
          <a:endParaRPr lang="en-IN"/>
        </a:p>
      </dgm:t>
    </dgm:pt>
    <dgm:pt modelId="{33AAB115-351D-4D58-B133-4E8E3762E798}">
      <dgm:prSet/>
      <dgm:spPr/>
      <dgm:t>
        <a:bodyPr/>
        <a:lstStyle/>
        <a:p>
          <a:r>
            <a:rPr lang="en-US"/>
            <a:t>Any independent variables that are not relevant to the regression should be omitted </a:t>
          </a:r>
          <a:endParaRPr lang="en-IN"/>
        </a:p>
      </dgm:t>
    </dgm:pt>
    <dgm:pt modelId="{D7EFBBB1-E707-4984-A9A5-4233DB4BE620}" type="parTrans" cxnId="{7241DC45-E1C3-4BE6-A391-B91340168DBE}">
      <dgm:prSet/>
      <dgm:spPr/>
      <dgm:t>
        <a:bodyPr/>
        <a:lstStyle/>
        <a:p>
          <a:endParaRPr lang="en-IN"/>
        </a:p>
      </dgm:t>
    </dgm:pt>
    <dgm:pt modelId="{B5E23403-BF47-4203-AFB3-75EF6D2F9D66}" type="sibTrans" cxnId="{7241DC45-E1C3-4BE6-A391-B91340168DBE}">
      <dgm:prSet/>
      <dgm:spPr/>
      <dgm:t>
        <a:bodyPr/>
        <a:lstStyle/>
        <a:p>
          <a:endParaRPr lang="en-IN"/>
        </a:p>
      </dgm:t>
    </dgm:pt>
    <dgm:pt modelId="{1D86849B-8A48-4587-9BE0-B3D63D19B14D}">
      <dgm:prSet/>
      <dgm:spPr/>
      <dgm:t>
        <a:bodyPr/>
        <a:lstStyle/>
        <a:p>
          <a:r>
            <a:rPr lang="en-US"/>
            <a:t>Personal data such as age, gender, race should be used only when they are relevant to the application</a:t>
          </a:r>
          <a:endParaRPr lang="en-IN"/>
        </a:p>
      </dgm:t>
    </dgm:pt>
    <dgm:pt modelId="{002EB250-9341-4693-AC4E-CE9D3AC480B3}" type="parTrans" cxnId="{D49CF0B7-804F-4B9B-A6AB-2814FB6768CB}">
      <dgm:prSet/>
      <dgm:spPr/>
      <dgm:t>
        <a:bodyPr/>
        <a:lstStyle/>
        <a:p>
          <a:endParaRPr lang="en-IN"/>
        </a:p>
      </dgm:t>
    </dgm:pt>
    <dgm:pt modelId="{E36D68CD-37BF-481F-B1E3-CAEB3B8257ED}" type="sibTrans" cxnId="{D49CF0B7-804F-4B9B-A6AB-2814FB6768CB}">
      <dgm:prSet/>
      <dgm:spPr/>
      <dgm:t>
        <a:bodyPr/>
        <a:lstStyle/>
        <a:p>
          <a:endParaRPr lang="en-IN"/>
        </a:p>
      </dgm:t>
    </dgm:pt>
    <dgm:pt modelId="{375673A7-9954-452B-B590-0C6416F82A99}">
      <dgm:prSet/>
      <dgm:spPr/>
      <dgm:t>
        <a:bodyPr/>
        <a:lstStyle/>
        <a:p>
          <a:r>
            <a:rPr lang="en-US"/>
            <a:t>Domain experts should be involved in validation and verification of a model</a:t>
          </a:r>
          <a:endParaRPr lang="en-IN"/>
        </a:p>
      </dgm:t>
    </dgm:pt>
    <dgm:pt modelId="{AA06D855-ADE6-40E8-A086-829A0D470F52}" type="parTrans" cxnId="{3630E6BF-F909-4476-8E1C-AE9B8BDC2D7A}">
      <dgm:prSet/>
      <dgm:spPr/>
      <dgm:t>
        <a:bodyPr/>
        <a:lstStyle/>
        <a:p>
          <a:endParaRPr lang="en-IN"/>
        </a:p>
      </dgm:t>
    </dgm:pt>
    <dgm:pt modelId="{6A071C80-8387-4522-9A0A-8D6955FE837C}" type="sibTrans" cxnId="{3630E6BF-F909-4476-8E1C-AE9B8BDC2D7A}">
      <dgm:prSet/>
      <dgm:spPr/>
      <dgm:t>
        <a:bodyPr/>
        <a:lstStyle/>
        <a:p>
          <a:endParaRPr lang="en-IN"/>
        </a:p>
      </dgm:t>
    </dgm:pt>
    <dgm:pt modelId="{02C2FA9D-09A9-4101-B8A7-F222866B0469}">
      <dgm:prSet/>
      <dgm:spPr/>
      <dgm:t>
        <a:bodyPr/>
        <a:lstStyle/>
        <a:p>
          <a:r>
            <a:rPr lang="en-US" dirty="0"/>
            <a:t>For models trained with data streams, periodic validation should be done to ensure biases are not introduced.</a:t>
          </a:r>
          <a:endParaRPr lang="en-IN" dirty="0"/>
        </a:p>
      </dgm:t>
    </dgm:pt>
    <dgm:pt modelId="{B0488F56-CFD8-476B-98CE-3C14BD858A69}" type="parTrans" cxnId="{3A68972F-8B97-4A44-9E1D-4A1AEB8DA68D}">
      <dgm:prSet/>
      <dgm:spPr/>
      <dgm:t>
        <a:bodyPr/>
        <a:lstStyle/>
        <a:p>
          <a:endParaRPr lang="en-IN"/>
        </a:p>
      </dgm:t>
    </dgm:pt>
    <dgm:pt modelId="{8B77B59F-01C6-419B-9998-BBB3E95CF520}" type="sibTrans" cxnId="{3A68972F-8B97-4A44-9E1D-4A1AEB8DA68D}">
      <dgm:prSet/>
      <dgm:spPr/>
      <dgm:t>
        <a:bodyPr/>
        <a:lstStyle/>
        <a:p>
          <a:endParaRPr lang="en-IN"/>
        </a:p>
      </dgm:t>
    </dgm:pt>
    <dgm:pt modelId="{7AD9B0CD-9BB1-473C-A68A-337511C1CABD}">
      <dgm:prSet/>
      <dgm:spPr/>
      <dgm:t>
        <a:bodyPr/>
        <a:lstStyle/>
        <a:p>
          <a:r>
            <a:rPr lang="en-US"/>
            <a:t>Future scope</a:t>
          </a:r>
          <a:endParaRPr lang="en-IN"/>
        </a:p>
      </dgm:t>
    </dgm:pt>
    <dgm:pt modelId="{39019E65-468C-4E46-8399-F5547AD3FF7A}" type="parTrans" cxnId="{54DA230A-4E96-4D78-BAD0-1A34BB36E584}">
      <dgm:prSet/>
      <dgm:spPr/>
      <dgm:t>
        <a:bodyPr/>
        <a:lstStyle/>
        <a:p>
          <a:endParaRPr lang="en-IN"/>
        </a:p>
      </dgm:t>
    </dgm:pt>
    <dgm:pt modelId="{F67A1AD3-E02D-40B5-9980-24581060F27B}" type="sibTrans" cxnId="{54DA230A-4E96-4D78-BAD0-1A34BB36E584}">
      <dgm:prSet/>
      <dgm:spPr/>
      <dgm:t>
        <a:bodyPr/>
        <a:lstStyle/>
        <a:p>
          <a:endParaRPr lang="en-IN"/>
        </a:p>
      </dgm:t>
    </dgm:pt>
    <dgm:pt modelId="{D65F1259-DD98-4F3E-B9E6-34EE9EADDCD7}">
      <dgm:prSet/>
      <dgm:spPr/>
      <dgm:t>
        <a:bodyPr/>
        <a:lstStyle/>
        <a:p>
          <a:r>
            <a:rPr lang="en-IN"/>
            <a:t>The study can be expanded to see if the demographics of the location also have an impact on outcome.</a:t>
          </a:r>
        </a:p>
      </dgm:t>
    </dgm:pt>
    <dgm:pt modelId="{DA9D0EB7-2C26-421B-A164-191E15226AB7}" type="parTrans" cxnId="{E5498756-6E1E-4360-9185-BCDFB280DA06}">
      <dgm:prSet/>
      <dgm:spPr/>
      <dgm:t>
        <a:bodyPr/>
        <a:lstStyle/>
        <a:p>
          <a:endParaRPr lang="en-IN"/>
        </a:p>
      </dgm:t>
    </dgm:pt>
    <dgm:pt modelId="{9C65516A-F179-478F-9A89-8BF61DDD9FC0}" type="sibTrans" cxnId="{E5498756-6E1E-4360-9185-BCDFB280DA06}">
      <dgm:prSet/>
      <dgm:spPr/>
      <dgm:t>
        <a:bodyPr/>
        <a:lstStyle/>
        <a:p>
          <a:endParaRPr lang="en-IN"/>
        </a:p>
      </dgm:t>
    </dgm:pt>
    <dgm:pt modelId="{FC024B3B-0049-42E8-AC7B-486E0A16110A}">
      <dgm:prSet/>
      <dgm:spPr/>
      <dgm:t>
        <a:bodyPr/>
        <a:lstStyle/>
        <a:p>
          <a:r>
            <a:rPr lang="en-IN" dirty="0"/>
            <a:t>There is a need for legislative control to regulate the use of technology in industries that have high impact on lives of people.</a:t>
          </a:r>
        </a:p>
      </dgm:t>
    </dgm:pt>
    <dgm:pt modelId="{088E91C9-C646-4775-8E65-E830EB1243D5}" type="parTrans" cxnId="{356A8C79-FC8F-4D38-A2DD-7CE5F58CB6D6}">
      <dgm:prSet/>
      <dgm:spPr/>
      <dgm:t>
        <a:bodyPr/>
        <a:lstStyle/>
        <a:p>
          <a:endParaRPr lang="en-IN"/>
        </a:p>
      </dgm:t>
    </dgm:pt>
    <dgm:pt modelId="{45E1E8C7-C582-45D6-B7B4-AF0876D11D06}" type="sibTrans" cxnId="{356A8C79-FC8F-4D38-A2DD-7CE5F58CB6D6}">
      <dgm:prSet/>
      <dgm:spPr/>
      <dgm:t>
        <a:bodyPr/>
        <a:lstStyle/>
        <a:p>
          <a:endParaRPr lang="en-IN"/>
        </a:p>
      </dgm:t>
    </dgm:pt>
    <dgm:pt modelId="{47DC6C2A-A96A-4225-B997-8CB8C0FB4B77}">
      <dgm:prSet/>
      <dgm:spPr/>
      <dgm:t>
        <a:bodyPr/>
        <a:lstStyle/>
        <a:p>
          <a:r>
            <a:rPr lang="en-IN"/>
            <a:t>A review needs to be done of the deviation of existing criteria for a loan approval.</a:t>
          </a:r>
        </a:p>
      </dgm:t>
    </dgm:pt>
    <dgm:pt modelId="{D8AB9E48-6120-4F3F-AC04-DC84FDE44FC7}" type="parTrans" cxnId="{15631D9E-404D-4A6D-BE2D-13A6D34AE786}">
      <dgm:prSet/>
      <dgm:spPr/>
      <dgm:t>
        <a:bodyPr/>
        <a:lstStyle/>
        <a:p>
          <a:endParaRPr lang="en-IN"/>
        </a:p>
      </dgm:t>
    </dgm:pt>
    <dgm:pt modelId="{A9533DFA-B903-4B1A-A8A4-0C6B9FABFFA0}" type="sibTrans" cxnId="{15631D9E-404D-4A6D-BE2D-13A6D34AE786}">
      <dgm:prSet/>
      <dgm:spPr/>
      <dgm:t>
        <a:bodyPr/>
        <a:lstStyle/>
        <a:p>
          <a:endParaRPr lang="en-IN"/>
        </a:p>
      </dgm:t>
    </dgm:pt>
    <dgm:pt modelId="{8650715D-62C8-4C0C-82C1-7A78BA9C2775}">
      <dgm:prSet/>
      <dgm:spPr/>
      <dgm:t>
        <a:bodyPr/>
        <a:lstStyle/>
        <a:p>
          <a:r>
            <a:rPr lang="en-US" dirty="0"/>
            <a:t>There should be an effort to develop explainable, transparent AI systems</a:t>
          </a:r>
          <a:endParaRPr lang="en-IN" dirty="0"/>
        </a:p>
      </dgm:t>
    </dgm:pt>
    <dgm:pt modelId="{86E84502-6B25-4B62-99B3-DE577E88C91C}" type="parTrans" cxnId="{51CAB465-452B-4250-AD13-CB9E6A2FA654}">
      <dgm:prSet/>
      <dgm:spPr/>
      <dgm:t>
        <a:bodyPr/>
        <a:lstStyle/>
        <a:p>
          <a:endParaRPr lang="en-IN"/>
        </a:p>
      </dgm:t>
    </dgm:pt>
    <dgm:pt modelId="{088E53AD-4E27-4335-B643-3E827C4B60CC}" type="sibTrans" cxnId="{51CAB465-452B-4250-AD13-CB9E6A2FA654}">
      <dgm:prSet/>
      <dgm:spPr/>
      <dgm:t>
        <a:bodyPr/>
        <a:lstStyle/>
        <a:p>
          <a:endParaRPr lang="en-IN"/>
        </a:p>
      </dgm:t>
    </dgm:pt>
    <dgm:pt modelId="{12476381-339B-461A-BE34-42B93B118990}" type="pres">
      <dgm:prSet presAssocID="{78F83CF3-9751-4FBD-B935-6BD25DAB3500}" presName="linear" presStyleCnt="0">
        <dgm:presLayoutVars>
          <dgm:animLvl val="lvl"/>
          <dgm:resizeHandles val="exact"/>
        </dgm:presLayoutVars>
      </dgm:prSet>
      <dgm:spPr/>
    </dgm:pt>
    <dgm:pt modelId="{C521B348-D701-4313-94C5-877D0607ED72}" type="pres">
      <dgm:prSet presAssocID="{23B34131-41CC-4328-983A-5E963CFC89F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EC4C613-F64F-4D88-B2E1-0302F8517F9E}" type="pres">
      <dgm:prSet presAssocID="{23B34131-41CC-4328-983A-5E963CFC89F6}" presName="childText" presStyleLbl="revTx" presStyleIdx="0" presStyleCnt="2">
        <dgm:presLayoutVars>
          <dgm:bulletEnabled val="1"/>
        </dgm:presLayoutVars>
      </dgm:prSet>
      <dgm:spPr/>
    </dgm:pt>
    <dgm:pt modelId="{3D9CAE56-793B-45E6-98A0-DF882FA986C6}" type="pres">
      <dgm:prSet presAssocID="{7AD9B0CD-9BB1-473C-A68A-337511C1CAB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E6A14FC-DBE6-405F-A60E-AEB84887348A}" type="pres">
      <dgm:prSet presAssocID="{7AD9B0CD-9BB1-473C-A68A-337511C1CAB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4DA230A-4E96-4D78-BAD0-1A34BB36E584}" srcId="{78F83CF3-9751-4FBD-B935-6BD25DAB3500}" destId="{7AD9B0CD-9BB1-473C-A68A-337511C1CABD}" srcOrd="1" destOrd="0" parTransId="{39019E65-468C-4E46-8399-F5547AD3FF7A}" sibTransId="{F67A1AD3-E02D-40B5-9980-24581060F27B}"/>
    <dgm:cxn modelId="{5969AC19-7296-4920-8FBC-9B8C3CAD1E04}" type="presOf" srcId="{8650715D-62C8-4C0C-82C1-7A78BA9C2775}" destId="{4EC4C613-F64F-4D88-B2E1-0302F8517F9E}" srcOrd="0" destOrd="4" presId="urn:microsoft.com/office/officeart/2005/8/layout/vList2"/>
    <dgm:cxn modelId="{38A8652F-A52D-4B44-BEF7-2BB7AE1B9B74}" type="presOf" srcId="{375673A7-9954-452B-B590-0C6416F82A99}" destId="{4EC4C613-F64F-4D88-B2E1-0302F8517F9E}" srcOrd="0" destOrd="2" presId="urn:microsoft.com/office/officeart/2005/8/layout/vList2"/>
    <dgm:cxn modelId="{3A68972F-8B97-4A44-9E1D-4A1AEB8DA68D}" srcId="{23B34131-41CC-4328-983A-5E963CFC89F6}" destId="{02C2FA9D-09A9-4101-B8A7-F222866B0469}" srcOrd="3" destOrd="0" parTransId="{B0488F56-CFD8-476B-98CE-3C14BD858A69}" sibTransId="{8B77B59F-01C6-419B-9998-BBB3E95CF520}"/>
    <dgm:cxn modelId="{F4D5E931-B798-492A-A2F1-024F9F0D2FD7}" srcId="{78F83CF3-9751-4FBD-B935-6BD25DAB3500}" destId="{23B34131-41CC-4328-983A-5E963CFC89F6}" srcOrd="0" destOrd="0" parTransId="{04FB4CAA-911C-4FF8-B737-2B3CBF71EC41}" sibTransId="{2B4CA1EC-EFB8-40D9-88CF-87084335FCCD}"/>
    <dgm:cxn modelId="{29BD4F5E-7383-48EC-9E17-D497B3467CBA}" type="presOf" srcId="{1D86849B-8A48-4587-9BE0-B3D63D19B14D}" destId="{4EC4C613-F64F-4D88-B2E1-0302F8517F9E}" srcOrd="0" destOrd="1" presId="urn:microsoft.com/office/officeart/2005/8/layout/vList2"/>
    <dgm:cxn modelId="{99420060-3463-43A0-9306-78E31CDA61A7}" type="presOf" srcId="{23B34131-41CC-4328-983A-5E963CFC89F6}" destId="{C521B348-D701-4313-94C5-877D0607ED72}" srcOrd="0" destOrd="0" presId="urn:microsoft.com/office/officeart/2005/8/layout/vList2"/>
    <dgm:cxn modelId="{51CAB465-452B-4250-AD13-CB9E6A2FA654}" srcId="{23B34131-41CC-4328-983A-5E963CFC89F6}" destId="{8650715D-62C8-4C0C-82C1-7A78BA9C2775}" srcOrd="4" destOrd="0" parTransId="{86E84502-6B25-4B62-99B3-DE577E88C91C}" sibTransId="{088E53AD-4E27-4335-B643-3E827C4B60CC}"/>
    <dgm:cxn modelId="{7241DC45-E1C3-4BE6-A391-B91340168DBE}" srcId="{23B34131-41CC-4328-983A-5E963CFC89F6}" destId="{33AAB115-351D-4D58-B133-4E8E3762E798}" srcOrd="0" destOrd="0" parTransId="{D7EFBBB1-E707-4984-A9A5-4233DB4BE620}" sibTransId="{B5E23403-BF47-4203-AFB3-75EF6D2F9D66}"/>
    <dgm:cxn modelId="{E5498756-6E1E-4360-9185-BCDFB280DA06}" srcId="{7AD9B0CD-9BB1-473C-A68A-337511C1CABD}" destId="{D65F1259-DD98-4F3E-B9E6-34EE9EADDCD7}" srcOrd="0" destOrd="0" parTransId="{DA9D0EB7-2C26-421B-A164-191E15226AB7}" sibTransId="{9C65516A-F179-478F-9A89-8BF61DDD9FC0}"/>
    <dgm:cxn modelId="{356A8C79-FC8F-4D38-A2DD-7CE5F58CB6D6}" srcId="{7AD9B0CD-9BB1-473C-A68A-337511C1CABD}" destId="{FC024B3B-0049-42E8-AC7B-486E0A16110A}" srcOrd="1" destOrd="0" parTransId="{088E91C9-C646-4775-8E65-E830EB1243D5}" sibTransId="{45E1E8C7-C582-45D6-B7B4-AF0876D11D06}"/>
    <dgm:cxn modelId="{292E2E7B-BC3F-443D-BAFC-3E777CE57ABE}" type="presOf" srcId="{D65F1259-DD98-4F3E-B9E6-34EE9EADDCD7}" destId="{9E6A14FC-DBE6-405F-A60E-AEB84887348A}" srcOrd="0" destOrd="0" presId="urn:microsoft.com/office/officeart/2005/8/layout/vList2"/>
    <dgm:cxn modelId="{009C3E82-7501-4619-8719-8389941BFFC1}" type="presOf" srcId="{78F83CF3-9751-4FBD-B935-6BD25DAB3500}" destId="{12476381-339B-461A-BE34-42B93B118990}" srcOrd="0" destOrd="0" presId="urn:microsoft.com/office/officeart/2005/8/layout/vList2"/>
    <dgm:cxn modelId="{15631D9E-404D-4A6D-BE2D-13A6D34AE786}" srcId="{7AD9B0CD-9BB1-473C-A68A-337511C1CABD}" destId="{47DC6C2A-A96A-4225-B997-8CB8C0FB4B77}" srcOrd="2" destOrd="0" parTransId="{D8AB9E48-6120-4F3F-AC04-DC84FDE44FC7}" sibTransId="{A9533DFA-B903-4B1A-A8A4-0C6B9FABFFA0}"/>
    <dgm:cxn modelId="{CDA21FA6-9291-4B68-886D-F67989A31091}" type="presOf" srcId="{47DC6C2A-A96A-4225-B997-8CB8C0FB4B77}" destId="{9E6A14FC-DBE6-405F-A60E-AEB84887348A}" srcOrd="0" destOrd="2" presId="urn:microsoft.com/office/officeart/2005/8/layout/vList2"/>
    <dgm:cxn modelId="{D49CF0B7-804F-4B9B-A6AB-2814FB6768CB}" srcId="{23B34131-41CC-4328-983A-5E963CFC89F6}" destId="{1D86849B-8A48-4587-9BE0-B3D63D19B14D}" srcOrd="1" destOrd="0" parTransId="{002EB250-9341-4693-AC4E-CE9D3AC480B3}" sibTransId="{E36D68CD-37BF-481F-B1E3-CAEB3B8257ED}"/>
    <dgm:cxn modelId="{3630E6BF-F909-4476-8E1C-AE9B8BDC2D7A}" srcId="{23B34131-41CC-4328-983A-5E963CFC89F6}" destId="{375673A7-9954-452B-B590-0C6416F82A99}" srcOrd="2" destOrd="0" parTransId="{AA06D855-ADE6-40E8-A086-829A0D470F52}" sibTransId="{6A071C80-8387-4522-9A0A-8D6955FE837C}"/>
    <dgm:cxn modelId="{F7B119C0-03EB-41E3-BCDE-A74255A2B6FA}" type="presOf" srcId="{33AAB115-351D-4D58-B133-4E8E3762E798}" destId="{4EC4C613-F64F-4D88-B2E1-0302F8517F9E}" srcOrd="0" destOrd="0" presId="urn:microsoft.com/office/officeart/2005/8/layout/vList2"/>
    <dgm:cxn modelId="{C9D209C1-5147-4282-A15A-AC527321D8BD}" type="presOf" srcId="{FC024B3B-0049-42E8-AC7B-486E0A16110A}" destId="{9E6A14FC-DBE6-405F-A60E-AEB84887348A}" srcOrd="0" destOrd="1" presId="urn:microsoft.com/office/officeart/2005/8/layout/vList2"/>
    <dgm:cxn modelId="{955339C1-CCB6-4934-8F59-F2464A604B6C}" type="presOf" srcId="{02C2FA9D-09A9-4101-B8A7-F222866B0469}" destId="{4EC4C613-F64F-4D88-B2E1-0302F8517F9E}" srcOrd="0" destOrd="3" presId="urn:microsoft.com/office/officeart/2005/8/layout/vList2"/>
    <dgm:cxn modelId="{5DD5D8C4-64B5-4F5F-8738-AD3D3F8049A0}" type="presOf" srcId="{7AD9B0CD-9BB1-473C-A68A-337511C1CABD}" destId="{3D9CAE56-793B-45E6-98A0-DF882FA986C6}" srcOrd="0" destOrd="0" presId="urn:microsoft.com/office/officeart/2005/8/layout/vList2"/>
    <dgm:cxn modelId="{2F4B084A-EF51-4725-A314-602AE5F3EEFA}" type="presParOf" srcId="{12476381-339B-461A-BE34-42B93B118990}" destId="{C521B348-D701-4313-94C5-877D0607ED72}" srcOrd="0" destOrd="0" presId="urn:microsoft.com/office/officeart/2005/8/layout/vList2"/>
    <dgm:cxn modelId="{3B03D658-DCA7-4C3B-B1A4-F0D098188E09}" type="presParOf" srcId="{12476381-339B-461A-BE34-42B93B118990}" destId="{4EC4C613-F64F-4D88-B2E1-0302F8517F9E}" srcOrd="1" destOrd="0" presId="urn:microsoft.com/office/officeart/2005/8/layout/vList2"/>
    <dgm:cxn modelId="{88A4DC22-71F5-4C7F-9682-7766F40ACDEC}" type="presParOf" srcId="{12476381-339B-461A-BE34-42B93B118990}" destId="{3D9CAE56-793B-45E6-98A0-DF882FA986C6}" srcOrd="2" destOrd="0" presId="urn:microsoft.com/office/officeart/2005/8/layout/vList2"/>
    <dgm:cxn modelId="{0F8615F6-78FE-4DF2-A776-19E2FF17B7A8}" type="presParOf" srcId="{12476381-339B-461A-BE34-42B93B118990}" destId="{9E6A14FC-DBE6-405F-A60E-AEB84887348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7C83CD-FD06-4A23-868F-624EC463B0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E8F428B-4DC4-4B86-930C-19A88BB6754E}">
      <dgm:prSet/>
      <dgm:spPr/>
      <dgm:t>
        <a:bodyPr/>
        <a:lstStyle/>
        <a:p>
          <a:r>
            <a:rPr lang="en-US"/>
            <a:t>How does FinTech Industry use technology?</a:t>
          </a:r>
          <a:endParaRPr lang="en-IN"/>
        </a:p>
      </dgm:t>
    </dgm:pt>
    <dgm:pt modelId="{14679A6A-47B5-4490-808F-9115C928497D}" type="parTrans" cxnId="{153E715D-2345-4DAA-AA3B-1594AD8CB2DB}">
      <dgm:prSet/>
      <dgm:spPr/>
      <dgm:t>
        <a:bodyPr/>
        <a:lstStyle/>
        <a:p>
          <a:endParaRPr lang="en-IN"/>
        </a:p>
      </dgm:t>
    </dgm:pt>
    <dgm:pt modelId="{E211048D-16EA-46C3-B133-0943DF671429}" type="sibTrans" cxnId="{153E715D-2345-4DAA-AA3B-1594AD8CB2DB}">
      <dgm:prSet/>
      <dgm:spPr/>
      <dgm:t>
        <a:bodyPr/>
        <a:lstStyle/>
        <a:p>
          <a:endParaRPr lang="en-IN"/>
        </a:p>
      </dgm:t>
    </dgm:pt>
    <dgm:pt modelId="{2013CDC8-F9A0-4FCC-A9F8-49D0EC9C1CDB}">
      <dgm:prSet/>
      <dgm:spPr/>
      <dgm:t>
        <a:bodyPr/>
        <a:lstStyle/>
        <a:p>
          <a:r>
            <a:rPr lang="en-US"/>
            <a:t>What is the role of cloud computing?</a:t>
          </a:r>
          <a:endParaRPr lang="en-IN"/>
        </a:p>
      </dgm:t>
    </dgm:pt>
    <dgm:pt modelId="{8399CF73-ECD7-4AC8-AD83-FF84C00A5079}" type="parTrans" cxnId="{A4DD7A51-6221-47B0-9C89-998B4A92E8C4}">
      <dgm:prSet/>
      <dgm:spPr/>
      <dgm:t>
        <a:bodyPr/>
        <a:lstStyle/>
        <a:p>
          <a:endParaRPr lang="en-IN"/>
        </a:p>
      </dgm:t>
    </dgm:pt>
    <dgm:pt modelId="{C91A26F7-F69E-4FBE-A232-2E2C405B25F9}" type="sibTrans" cxnId="{A4DD7A51-6221-47B0-9C89-998B4A92E8C4}">
      <dgm:prSet/>
      <dgm:spPr/>
      <dgm:t>
        <a:bodyPr/>
        <a:lstStyle/>
        <a:p>
          <a:endParaRPr lang="en-IN"/>
        </a:p>
      </dgm:t>
    </dgm:pt>
    <dgm:pt modelId="{86FF8BBC-2223-43F0-8B3D-E5F53960A6B6}">
      <dgm:prSet/>
      <dgm:spPr/>
      <dgm:t>
        <a:bodyPr/>
        <a:lstStyle/>
        <a:p>
          <a:r>
            <a:rPr lang="en-US"/>
            <a:t>What is the use of Machine learning and AI?</a:t>
          </a:r>
          <a:endParaRPr lang="en-IN"/>
        </a:p>
      </dgm:t>
    </dgm:pt>
    <dgm:pt modelId="{E39AB3A4-5057-41C8-86CA-0DFD8426EF40}" type="parTrans" cxnId="{7DD7CF75-4E13-410E-B94D-535B7B6F8C05}">
      <dgm:prSet/>
      <dgm:spPr/>
      <dgm:t>
        <a:bodyPr/>
        <a:lstStyle/>
        <a:p>
          <a:endParaRPr lang="en-IN"/>
        </a:p>
      </dgm:t>
    </dgm:pt>
    <dgm:pt modelId="{16B82858-4FC5-4AB0-B4DF-136F2D9A40FB}" type="sibTrans" cxnId="{7DD7CF75-4E13-410E-B94D-535B7B6F8C05}">
      <dgm:prSet/>
      <dgm:spPr/>
      <dgm:t>
        <a:bodyPr/>
        <a:lstStyle/>
        <a:p>
          <a:endParaRPr lang="en-IN"/>
        </a:p>
      </dgm:t>
    </dgm:pt>
    <dgm:pt modelId="{0797C142-BB59-4E0A-8996-C306CA2A8AFD}">
      <dgm:prSet/>
      <dgm:spPr/>
      <dgm:t>
        <a:bodyPr/>
        <a:lstStyle/>
        <a:p>
          <a:r>
            <a:rPr lang="en-US"/>
            <a:t>Why do some AI implementations fail?</a:t>
          </a:r>
          <a:endParaRPr lang="en-IN"/>
        </a:p>
      </dgm:t>
    </dgm:pt>
    <dgm:pt modelId="{FF72785D-17D2-4019-B229-6E5E48D687CB}" type="parTrans" cxnId="{BFC26D52-31FF-4E62-9A66-05B2CA451FF3}">
      <dgm:prSet/>
      <dgm:spPr/>
      <dgm:t>
        <a:bodyPr/>
        <a:lstStyle/>
        <a:p>
          <a:endParaRPr lang="en-IN"/>
        </a:p>
      </dgm:t>
    </dgm:pt>
    <dgm:pt modelId="{9202232A-A3A2-4110-9977-0015156B9655}" type="sibTrans" cxnId="{BFC26D52-31FF-4E62-9A66-05B2CA451FF3}">
      <dgm:prSet/>
      <dgm:spPr/>
      <dgm:t>
        <a:bodyPr/>
        <a:lstStyle/>
        <a:p>
          <a:endParaRPr lang="en-IN"/>
        </a:p>
      </dgm:t>
    </dgm:pt>
    <dgm:pt modelId="{A3AA2179-FAEF-49E0-B59A-C79912B6F1D1}">
      <dgm:prSet/>
      <dgm:spPr/>
      <dgm:t>
        <a:bodyPr/>
        <a:lstStyle/>
        <a:p>
          <a:r>
            <a:rPr lang="en-US"/>
            <a:t>Why do algorithms show bias?</a:t>
          </a:r>
          <a:endParaRPr lang="en-IN"/>
        </a:p>
      </dgm:t>
    </dgm:pt>
    <dgm:pt modelId="{413EFC0C-816D-4EA7-8787-393A99C9CE82}" type="parTrans" cxnId="{799A2FFF-740D-4037-966F-76EB4E6260A5}">
      <dgm:prSet/>
      <dgm:spPr/>
      <dgm:t>
        <a:bodyPr/>
        <a:lstStyle/>
        <a:p>
          <a:endParaRPr lang="en-IN"/>
        </a:p>
      </dgm:t>
    </dgm:pt>
    <dgm:pt modelId="{514B76FA-2261-4A9F-9412-67D0E5859671}" type="sibTrans" cxnId="{799A2FFF-740D-4037-966F-76EB4E6260A5}">
      <dgm:prSet/>
      <dgm:spPr/>
      <dgm:t>
        <a:bodyPr/>
        <a:lstStyle/>
        <a:p>
          <a:endParaRPr lang="en-IN"/>
        </a:p>
      </dgm:t>
    </dgm:pt>
    <dgm:pt modelId="{13F71ADD-411C-43A8-B879-DA36C3D3148E}">
      <dgm:prSet/>
      <dgm:spPr/>
      <dgm:t>
        <a:bodyPr/>
        <a:lstStyle/>
        <a:p>
          <a:r>
            <a:rPr lang="en-US"/>
            <a:t>How do we identify a potential bias?</a:t>
          </a:r>
          <a:endParaRPr lang="en-IN"/>
        </a:p>
      </dgm:t>
    </dgm:pt>
    <dgm:pt modelId="{DC46E0E6-AE61-4E88-B8B9-B53717D1933C}" type="parTrans" cxnId="{4A4B924E-3F5F-4879-A759-B8BE7DCA8428}">
      <dgm:prSet/>
      <dgm:spPr/>
      <dgm:t>
        <a:bodyPr/>
        <a:lstStyle/>
        <a:p>
          <a:endParaRPr lang="en-IN"/>
        </a:p>
      </dgm:t>
    </dgm:pt>
    <dgm:pt modelId="{A55C03FB-49B0-477B-A11F-72199F39F03E}" type="sibTrans" cxnId="{4A4B924E-3F5F-4879-A759-B8BE7DCA8428}">
      <dgm:prSet/>
      <dgm:spPr/>
      <dgm:t>
        <a:bodyPr/>
        <a:lstStyle/>
        <a:p>
          <a:endParaRPr lang="en-IN"/>
        </a:p>
      </dgm:t>
    </dgm:pt>
    <dgm:pt modelId="{EF24B6D7-1CE9-4CD6-A9AF-D326C897521E}">
      <dgm:prSet/>
      <dgm:spPr/>
      <dgm:t>
        <a:bodyPr/>
        <a:lstStyle/>
        <a:p>
          <a:r>
            <a:rPr lang="en-US"/>
            <a:t>How to minimize/eliminate these biases?</a:t>
          </a:r>
          <a:endParaRPr lang="en-IN"/>
        </a:p>
      </dgm:t>
    </dgm:pt>
    <dgm:pt modelId="{B6A44464-A650-4BCB-AC22-DC83FB556EE8}" type="parTrans" cxnId="{9A99BB97-CBA9-4F73-AA3B-9B39EC9E088E}">
      <dgm:prSet/>
      <dgm:spPr/>
      <dgm:t>
        <a:bodyPr/>
        <a:lstStyle/>
        <a:p>
          <a:endParaRPr lang="en-IN"/>
        </a:p>
      </dgm:t>
    </dgm:pt>
    <dgm:pt modelId="{9237176A-BDB0-46FD-AE34-A34FD009B29B}" type="sibTrans" cxnId="{9A99BB97-CBA9-4F73-AA3B-9B39EC9E088E}">
      <dgm:prSet/>
      <dgm:spPr/>
      <dgm:t>
        <a:bodyPr/>
        <a:lstStyle/>
        <a:p>
          <a:endParaRPr lang="en-IN"/>
        </a:p>
      </dgm:t>
    </dgm:pt>
    <dgm:pt modelId="{E739F1B5-68F4-41CC-A7B1-2F79470120E7}" type="pres">
      <dgm:prSet presAssocID="{147C83CD-FD06-4A23-868F-624EC463B09A}" presName="linear" presStyleCnt="0">
        <dgm:presLayoutVars>
          <dgm:animLvl val="lvl"/>
          <dgm:resizeHandles val="exact"/>
        </dgm:presLayoutVars>
      </dgm:prSet>
      <dgm:spPr/>
    </dgm:pt>
    <dgm:pt modelId="{0DC808FD-0DC4-4FF4-AB4A-D7EA320623CD}" type="pres">
      <dgm:prSet presAssocID="{6E8F428B-4DC4-4B86-930C-19A88BB6754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967DD79-41A1-4A05-B688-BA0FF8B1DBCB}" type="pres">
      <dgm:prSet presAssocID="{E211048D-16EA-46C3-B133-0943DF671429}" presName="spacer" presStyleCnt="0"/>
      <dgm:spPr/>
    </dgm:pt>
    <dgm:pt modelId="{2D101CD9-5652-4730-AFBA-BDD613FA6155}" type="pres">
      <dgm:prSet presAssocID="{2013CDC8-F9A0-4FCC-A9F8-49D0EC9C1CD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DBA324C-7301-4798-AA81-BA8A351E5B93}" type="pres">
      <dgm:prSet presAssocID="{C91A26F7-F69E-4FBE-A232-2E2C405B25F9}" presName="spacer" presStyleCnt="0"/>
      <dgm:spPr/>
    </dgm:pt>
    <dgm:pt modelId="{3DBD23AD-2DD2-43A5-9845-140CBA37D7DD}" type="pres">
      <dgm:prSet presAssocID="{86FF8BBC-2223-43F0-8B3D-E5F53960A6B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F8C8E50-68F8-4CD2-A8FE-35CC40A32C2E}" type="pres">
      <dgm:prSet presAssocID="{16B82858-4FC5-4AB0-B4DF-136F2D9A40FB}" presName="spacer" presStyleCnt="0"/>
      <dgm:spPr/>
    </dgm:pt>
    <dgm:pt modelId="{1A7467EF-CA4D-4110-BEBD-2FFA7B3240E1}" type="pres">
      <dgm:prSet presAssocID="{0797C142-BB59-4E0A-8996-C306CA2A8AF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7DFBAAD-801B-472B-8A44-42C178AB8AC0}" type="pres">
      <dgm:prSet presAssocID="{9202232A-A3A2-4110-9977-0015156B9655}" presName="spacer" presStyleCnt="0"/>
      <dgm:spPr/>
    </dgm:pt>
    <dgm:pt modelId="{33A5B876-5F6D-48F0-ABA4-2E28E2F49D79}" type="pres">
      <dgm:prSet presAssocID="{A3AA2179-FAEF-49E0-B59A-C79912B6F1D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C4F8BBD-A06A-4C12-AC65-DA88C742BB4B}" type="pres">
      <dgm:prSet presAssocID="{514B76FA-2261-4A9F-9412-67D0E5859671}" presName="spacer" presStyleCnt="0"/>
      <dgm:spPr/>
    </dgm:pt>
    <dgm:pt modelId="{B74713BA-EAB0-442B-8AC0-F685394CC992}" type="pres">
      <dgm:prSet presAssocID="{13F71ADD-411C-43A8-B879-DA36C3D3148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473AB32-DD3D-413F-B721-CD4986351FAF}" type="pres">
      <dgm:prSet presAssocID="{A55C03FB-49B0-477B-A11F-72199F39F03E}" presName="spacer" presStyleCnt="0"/>
      <dgm:spPr/>
    </dgm:pt>
    <dgm:pt modelId="{5D3626CA-62F5-4B8C-9F38-A28F8E8C94A8}" type="pres">
      <dgm:prSet presAssocID="{EF24B6D7-1CE9-4CD6-A9AF-D326C897521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3FA5417-9D3A-41EF-AF00-0D6BF0F3D3F4}" type="presOf" srcId="{EF24B6D7-1CE9-4CD6-A9AF-D326C897521E}" destId="{5D3626CA-62F5-4B8C-9F38-A28F8E8C94A8}" srcOrd="0" destOrd="0" presId="urn:microsoft.com/office/officeart/2005/8/layout/vList2"/>
    <dgm:cxn modelId="{E8F25A2C-304D-42D4-B80F-1C277F18C843}" type="presOf" srcId="{13F71ADD-411C-43A8-B879-DA36C3D3148E}" destId="{B74713BA-EAB0-442B-8AC0-F685394CC992}" srcOrd="0" destOrd="0" presId="urn:microsoft.com/office/officeart/2005/8/layout/vList2"/>
    <dgm:cxn modelId="{153E715D-2345-4DAA-AA3B-1594AD8CB2DB}" srcId="{147C83CD-FD06-4A23-868F-624EC463B09A}" destId="{6E8F428B-4DC4-4B86-930C-19A88BB6754E}" srcOrd="0" destOrd="0" parTransId="{14679A6A-47B5-4490-808F-9115C928497D}" sibTransId="{E211048D-16EA-46C3-B133-0943DF671429}"/>
    <dgm:cxn modelId="{00F3535F-60FB-4DCA-B69E-ACBA0E8B7C5B}" type="presOf" srcId="{0797C142-BB59-4E0A-8996-C306CA2A8AFD}" destId="{1A7467EF-CA4D-4110-BEBD-2FFA7B3240E1}" srcOrd="0" destOrd="0" presId="urn:microsoft.com/office/officeart/2005/8/layout/vList2"/>
    <dgm:cxn modelId="{81EE4F41-0493-47F3-8101-16B5C7971120}" type="presOf" srcId="{2013CDC8-F9A0-4FCC-A9F8-49D0EC9C1CDB}" destId="{2D101CD9-5652-4730-AFBA-BDD613FA6155}" srcOrd="0" destOrd="0" presId="urn:microsoft.com/office/officeart/2005/8/layout/vList2"/>
    <dgm:cxn modelId="{4A4B924E-3F5F-4879-A759-B8BE7DCA8428}" srcId="{147C83CD-FD06-4A23-868F-624EC463B09A}" destId="{13F71ADD-411C-43A8-B879-DA36C3D3148E}" srcOrd="5" destOrd="0" parTransId="{DC46E0E6-AE61-4E88-B8B9-B53717D1933C}" sibTransId="{A55C03FB-49B0-477B-A11F-72199F39F03E}"/>
    <dgm:cxn modelId="{A4DD7A51-6221-47B0-9C89-998B4A92E8C4}" srcId="{147C83CD-FD06-4A23-868F-624EC463B09A}" destId="{2013CDC8-F9A0-4FCC-A9F8-49D0EC9C1CDB}" srcOrd="1" destOrd="0" parTransId="{8399CF73-ECD7-4AC8-AD83-FF84C00A5079}" sibTransId="{C91A26F7-F69E-4FBE-A232-2E2C405B25F9}"/>
    <dgm:cxn modelId="{BFC26D52-31FF-4E62-9A66-05B2CA451FF3}" srcId="{147C83CD-FD06-4A23-868F-624EC463B09A}" destId="{0797C142-BB59-4E0A-8996-C306CA2A8AFD}" srcOrd="3" destOrd="0" parTransId="{FF72785D-17D2-4019-B229-6E5E48D687CB}" sibTransId="{9202232A-A3A2-4110-9977-0015156B9655}"/>
    <dgm:cxn modelId="{7DD7CF75-4E13-410E-B94D-535B7B6F8C05}" srcId="{147C83CD-FD06-4A23-868F-624EC463B09A}" destId="{86FF8BBC-2223-43F0-8B3D-E5F53960A6B6}" srcOrd="2" destOrd="0" parTransId="{E39AB3A4-5057-41C8-86CA-0DFD8426EF40}" sibTransId="{16B82858-4FC5-4AB0-B4DF-136F2D9A40FB}"/>
    <dgm:cxn modelId="{555D6290-9845-4214-A053-A24D291615F3}" type="presOf" srcId="{6E8F428B-4DC4-4B86-930C-19A88BB6754E}" destId="{0DC808FD-0DC4-4FF4-AB4A-D7EA320623CD}" srcOrd="0" destOrd="0" presId="urn:microsoft.com/office/officeart/2005/8/layout/vList2"/>
    <dgm:cxn modelId="{9A99BB97-CBA9-4F73-AA3B-9B39EC9E088E}" srcId="{147C83CD-FD06-4A23-868F-624EC463B09A}" destId="{EF24B6D7-1CE9-4CD6-A9AF-D326C897521E}" srcOrd="6" destOrd="0" parTransId="{B6A44464-A650-4BCB-AC22-DC83FB556EE8}" sibTransId="{9237176A-BDB0-46FD-AE34-A34FD009B29B}"/>
    <dgm:cxn modelId="{8BE31BA1-1613-4DBB-8E58-4212BC6227EB}" type="presOf" srcId="{147C83CD-FD06-4A23-868F-624EC463B09A}" destId="{E739F1B5-68F4-41CC-A7B1-2F79470120E7}" srcOrd="0" destOrd="0" presId="urn:microsoft.com/office/officeart/2005/8/layout/vList2"/>
    <dgm:cxn modelId="{A1A959AD-212E-4EB4-896A-F38F7FFC833F}" type="presOf" srcId="{A3AA2179-FAEF-49E0-B59A-C79912B6F1D1}" destId="{33A5B876-5F6D-48F0-ABA4-2E28E2F49D79}" srcOrd="0" destOrd="0" presId="urn:microsoft.com/office/officeart/2005/8/layout/vList2"/>
    <dgm:cxn modelId="{D0C343EE-4C38-4AE6-AE0B-C12DB4254D58}" type="presOf" srcId="{86FF8BBC-2223-43F0-8B3D-E5F53960A6B6}" destId="{3DBD23AD-2DD2-43A5-9845-140CBA37D7DD}" srcOrd="0" destOrd="0" presId="urn:microsoft.com/office/officeart/2005/8/layout/vList2"/>
    <dgm:cxn modelId="{799A2FFF-740D-4037-966F-76EB4E6260A5}" srcId="{147C83CD-FD06-4A23-868F-624EC463B09A}" destId="{A3AA2179-FAEF-49E0-B59A-C79912B6F1D1}" srcOrd="4" destOrd="0" parTransId="{413EFC0C-816D-4EA7-8787-393A99C9CE82}" sibTransId="{514B76FA-2261-4A9F-9412-67D0E5859671}"/>
    <dgm:cxn modelId="{13C9A2F8-10B3-4C6E-8D95-8D51D32C8A6A}" type="presParOf" srcId="{E739F1B5-68F4-41CC-A7B1-2F79470120E7}" destId="{0DC808FD-0DC4-4FF4-AB4A-D7EA320623CD}" srcOrd="0" destOrd="0" presId="urn:microsoft.com/office/officeart/2005/8/layout/vList2"/>
    <dgm:cxn modelId="{97D4E8CD-29E4-46AA-8BB4-BE6109DA2ED3}" type="presParOf" srcId="{E739F1B5-68F4-41CC-A7B1-2F79470120E7}" destId="{2967DD79-41A1-4A05-B688-BA0FF8B1DBCB}" srcOrd="1" destOrd="0" presId="urn:microsoft.com/office/officeart/2005/8/layout/vList2"/>
    <dgm:cxn modelId="{F7B8CE50-E00F-45BD-8B2D-34C6F758DC61}" type="presParOf" srcId="{E739F1B5-68F4-41CC-A7B1-2F79470120E7}" destId="{2D101CD9-5652-4730-AFBA-BDD613FA6155}" srcOrd="2" destOrd="0" presId="urn:microsoft.com/office/officeart/2005/8/layout/vList2"/>
    <dgm:cxn modelId="{277FD914-05C3-4EEC-AF8D-6CD1053352B4}" type="presParOf" srcId="{E739F1B5-68F4-41CC-A7B1-2F79470120E7}" destId="{EDBA324C-7301-4798-AA81-BA8A351E5B93}" srcOrd="3" destOrd="0" presId="urn:microsoft.com/office/officeart/2005/8/layout/vList2"/>
    <dgm:cxn modelId="{31F00C1B-0F7C-424D-BAF2-8650F925E5C0}" type="presParOf" srcId="{E739F1B5-68F4-41CC-A7B1-2F79470120E7}" destId="{3DBD23AD-2DD2-43A5-9845-140CBA37D7DD}" srcOrd="4" destOrd="0" presId="urn:microsoft.com/office/officeart/2005/8/layout/vList2"/>
    <dgm:cxn modelId="{C2528B31-21F0-4B96-BAD6-5D1D7F0A39F8}" type="presParOf" srcId="{E739F1B5-68F4-41CC-A7B1-2F79470120E7}" destId="{BF8C8E50-68F8-4CD2-A8FE-35CC40A32C2E}" srcOrd="5" destOrd="0" presId="urn:microsoft.com/office/officeart/2005/8/layout/vList2"/>
    <dgm:cxn modelId="{6479269D-3A06-4D8A-B5CE-D084AF7285C7}" type="presParOf" srcId="{E739F1B5-68F4-41CC-A7B1-2F79470120E7}" destId="{1A7467EF-CA4D-4110-BEBD-2FFA7B3240E1}" srcOrd="6" destOrd="0" presId="urn:microsoft.com/office/officeart/2005/8/layout/vList2"/>
    <dgm:cxn modelId="{224134FC-E31A-4E83-9C54-29473F5F6617}" type="presParOf" srcId="{E739F1B5-68F4-41CC-A7B1-2F79470120E7}" destId="{F7DFBAAD-801B-472B-8A44-42C178AB8AC0}" srcOrd="7" destOrd="0" presId="urn:microsoft.com/office/officeart/2005/8/layout/vList2"/>
    <dgm:cxn modelId="{9D0255DB-69D5-4DCC-A004-879CDCCF128A}" type="presParOf" srcId="{E739F1B5-68F4-41CC-A7B1-2F79470120E7}" destId="{33A5B876-5F6D-48F0-ABA4-2E28E2F49D79}" srcOrd="8" destOrd="0" presId="urn:microsoft.com/office/officeart/2005/8/layout/vList2"/>
    <dgm:cxn modelId="{3EE91196-40DF-4C57-9F50-1DC0544FF6AB}" type="presParOf" srcId="{E739F1B5-68F4-41CC-A7B1-2F79470120E7}" destId="{DC4F8BBD-A06A-4C12-AC65-DA88C742BB4B}" srcOrd="9" destOrd="0" presId="urn:microsoft.com/office/officeart/2005/8/layout/vList2"/>
    <dgm:cxn modelId="{9FA040E0-EF64-4362-85B2-6818A13F0BE7}" type="presParOf" srcId="{E739F1B5-68F4-41CC-A7B1-2F79470120E7}" destId="{B74713BA-EAB0-442B-8AC0-F685394CC992}" srcOrd="10" destOrd="0" presId="urn:microsoft.com/office/officeart/2005/8/layout/vList2"/>
    <dgm:cxn modelId="{A9758257-FA85-450B-8F5B-B972821A2872}" type="presParOf" srcId="{E739F1B5-68F4-41CC-A7B1-2F79470120E7}" destId="{C473AB32-DD3D-413F-B721-CD4986351FAF}" srcOrd="11" destOrd="0" presId="urn:microsoft.com/office/officeart/2005/8/layout/vList2"/>
    <dgm:cxn modelId="{3CD18F73-113A-4957-8FFC-A777633F32EF}" type="presParOf" srcId="{E739F1B5-68F4-41CC-A7B1-2F79470120E7}" destId="{5D3626CA-62F5-4B8C-9F38-A28F8E8C94A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5E97C4-74D2-4A43-BEC9-C0101CF701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C0708E4-4590-4249-ADF2-59319C4A1C65}">
      <dgm:prSet/>
      <dgm:spPr/>
      <dgm:t>
        <a:bodyPr/>
        <a:lstStyle/>
        <a:p>
          <a:r>
            <a:rPr lang="en-GB" b="1"/>
            <a:t>MICROSERVICES</a:t>
          </a:r>
          <a:endParaRPr lang="en-IN"/>
        </a:p>
      </dgm:t>
    </dgm:pt>
    <dgm:pt modelId="{92BCE25C-DD98-48E6-9940-9679F34F2D03}" type="parTrans" cxnId="{D1C900E6-9ED4-4A62-9801-8C09EC315412}">
      <dgm:prSet/>
      <dgm:spPr/>
      <dgm:t>
        <a:bodyPr/>
        <a:lstStyle/>
        <a:p>
          <a:endParaRPr lang="en-IN"/>
        </a:p>
      </dgm:t>
    </dgm:pt>
    <dgm:pt modelId="{ECDAED4D-D4E4-436C-83F5-B856D87FD8AA}" type="sibTrans" cxnId="{D1C900E6-9ED4-4A62-9801-8C09EC315412}">
      <dgm:prSet/>
      <dgm:spPr/>
      <dgm:t>
        <a:bodyPr/>
        <a:lstStyle/>
        <a:p>
          <a:endParaRPr lang="en-IN"/>
        </a:p>
      </dgm:t>
    </dgm:pt>
    <dgm:pt modelId="{58399E54-D9FB-4F2B-AA0D-9DCDCE49A21F}">
      <dgm:prSet/>
      <dgm:spPr/>
      <dgm:t>
        <a:bodyPr/>
        <a:lstStyle/>
        <a:p>
          <a:r>
            <a:rPr lang="en-GB" b="1"/>
            <a:t>DIGITAL MARKETING</a:t>
          </a:r>
          <a:endParaRPr lang="en-IN"/>
        </a:p>
      </dgm:t>
    </dgm:pt>
    <dgm:pt modelId="{5A55FCBC-4C37-4927-AFC5-8073598A939A}" type="parTrans" cxnId="{144AFA5C-A99D-4514-BA04-6A16B1754309}">
      <dgm:prSet/>
      <dgm:spPr/>
      <dgm:t>
        <a:bodyPr/>
        <a:lstStyle/>
        <a:p>
          <a:endParaRPr lang="en-IN"/>
        </a:p>
      </dgm:t>
    </dgm:pt>
    <dgm:pt modelId="{71DB6F8D-CC70-4CA3-BA3D-272EB85783D9}" type="sibTrans" cxnId="{144AFA5C-A99D-4514-BA04-6A16B1754309}">
      <dgm:prSet/>
      <dgm:spPr/>
      <dgm:t>
        <a:bodyPr/>
        <a:lstStyle/>
        <a:p>
          <a:endParaRPr lang="en-IN"/>
        </a:p>
      </dgm:t>
    </dgm:pt>
    <dgm:pt modelId="{74422612-438C-4D58-932E-7977FF2CAA79}">
      <dgm:prSet/>
      <dgm:spPr/>
      <dgm:t>
        <a:bodyPr/>
        <a:lstStyle/>
        <a:p>
          <a:r>
            <a:rPr lang="en-GB" b="1"/>
            <a:t>CHATBOTS</a:t>
          </a:r>
          <a:endParaRPr lang="en-IN"/>
        </a:p>
      </dgm:t>
    </dgm:pt>
    <dgm:pt modelId="{372465FD-1436-4C64-AEA6-ACEC0C9DFD52}" type="parTrans" cxnId="{B23B0A7B-A7F5-47AF-B379-3D9EBD2415B1}">
      <dgm:prSet/>
      <dgm:spPr/>
      <dgm:t>
        <a:bodyPr/>
        <a:lstStyle/>
        <a:p>
          <a:endParaRPr lang="en-IN"/>
        </a:p>
      </dgm:t>
    </dgm:pt>
    <dgm:pt modelId="{D9239D1B-29BA-467B-B4FF-5A6132C6D77C}" type="sibTrans" cxnId="{B23B0A7B-A7F5-47AF-B379-3D9EBD2415B1}">
      <dgm:prSet/>
      <dgm:spPr/>
      <dgm:t>
        <a:bodyPr/>
        <a:lstStyle/>
        <a:p>
          <a:endParaRPr lang="en-IN"/>
        </a:p>
      </dgm:t>
    </dgm:pt>
    <dgm:pt modelId="{AC63CF23-FDAF-48B3-BB44-7A6D6D2F60CE}">
      <dgm:prSet/>
      <dgm:spPr/>
      <dgm:t>
        <a:bodyPr/>
        <a:lstStyle/>
        <a:p>
          <a:r>
            <a:rPr lang="en-GB" b="1"/>
            <a:t>DATA COLLECTION</a:t>
          </a:r>
          <a:endParaRPr lang="en-IN"/>
        </a:p>
      </dgm:t>
    </dgm:pt>
    <dgm:pt modelId="{1AAA61E5-B3DA-4721-9255-88CC6467BD4D}" type="parTrans" cxnId="{86442C2F-BC47-4B7C-9C16-ADF9AAE69803}">
      <dgm:prSet/>
      <dgm:spPr/>
      <dgm:t>
        <a:bodyPr/>
        <a:lstStyle/>
        <a:p>
          <a:endParaRPr lang="en-IN"/>
        </a:p>
      </dgm:t>
    </dgm:pt>
    <dgm:pt modelId="{CBE2D853-B96F-4F23-86B3-C768D02BE225}" type="sibTrans" cxnId="{86442C2F-BC47-4B7C-9C16-ADF9AAE69803}">
      <dgm:prSet/>
      <dgm:spPr/>
      <dgm:t>
        <a:bodyPr/>
        <a:lstStyle/>
        <a:p>
          <a:endParaRPr lang="en-IN"/>
        </a:p>
      </dgm:t>
    </dgm:pt>
    <dgm:pt modelId="{3D292A1F-33DE-4F69-B5A0-1E3AF2D2ACEC}">
      <dgm:prSet/>
      <dgm:spPr/>
      <dgm:t>
        <a:bodyPr/>
        <a:lstStyle/>
        <a:p>
          <a:r>
            <a:rPr lang="en-GB" b="1"/>
            <a:t>GDPR</a:t>
          </a:r>
          <a:endParaRPr lang="en-IN"/>
        </a:p>
      </dgm:t>
    </dgm:pt>
    <dgm:pt modelId="{60AA5113-FF9E-4CDC-B0BD-EBD53066BC4F}" type="parTrans" cxnId="{D58CC1C3-2625-4D59-B2F0-082BC3FB6AD9}">
      <dgm:prSet/>
      <dgm:spPr/>
      <dgm:t>
        <a:bodyPr/>
        <a:lstStyle/>
        <a:p>
          <a:endParaRPr lang="en-IN"/>
        </a:p>
      </dgm:t>
    </dgm:pt>
    <dgm:pt modelId="{92F036A9-C2E3-42C9-ACE5-903C736C3302}" type="sibTrans" cxnId="{D58CC1C3-2625-4D59-B2F0-082BC3FB6AD9}">
      <dgm:prSet/>
      <dgm:spPr/>
      <dgm:t>
        <a:bodyPr/>
        <a:lstStyle/>
        <a:p>
          <a:endParaRPr lang="en-IN"/>
        </a:p>
      </dgm:t>
    </dgm:pt>
    <dgm:pt modelId="{520B186B-964D-465F-BC1E-B1456A92AD50}">
      <dgm:prSet/>
      <dgm:spPr/>
      <dgm:t>
        <a:bodyPr/>
        <a:lstStyle/>
        <a:p>
          <a:r>
            <a:rPr lang="en-GB" b="1"/>
            <a:t>FRAUD DETECTION</a:t>
          </a:r>
          <a:endParaRPr lang="en-IN"/>
        </a:p>
      </dgm:t>
    </dgm:pt>
    <dgm:pt modelId="{236C6C57-2917-4625-9329-81188AF0C220}" type="parTrans" cxnId="{CCE42FBE-D31A-437F-9923-D9A848C8DDFC}">
      <dgm:prSet/>
      <dgm:spPr/>
      <dgm:t>
        <a:bodyPr/>
        <a:lstStyle/>
        <a:p>
          <a:endParaRPr lang="en-IN"/>
        </a:p>
      </dgm:t>
    </dgm:pt>
    <dgm:pt modelId="{C128532A-EAF2-4F2E-8022-818AF9296FE7}" type="sibTrans" cxnId="{CCE42FBE-D31A-437F-9923-D9A848C8DDFC}">
      <dgm:prSet/>
      <dgm:spPr/>
      <dgm:t>
        <a:bodyPr/>
        <a:lstStyle/>
        <a:p>
          <a:endParaRPr lang="en-IN"/>
        </a:p>
      </dgm:t>
    </dgm:pt>
    <dgm:pt modelId="{993EC073-B5AB-4B99-916E-16BAD2E7E57C}">
      <dgm:prSet/>
      <dgm:spPr/>
      <dgm:t>
        <a:bodyPr/>
        <a:lstStyle/>
        <a:p>
          <a:r>
            <a:rPr lang="en-GB" b="1"/>
            <a:t>SAAS &amp; PAAS OFFERINGS</a:t>
          </a:r>
          <a:endParaRPr lang="en-IN"/>
        </a:p>
      </dgm:t>
    </dgm:pt>
    <dgm:pt modelId="{48ADDB1B-A42C-4229-910E-C2166D8CC162}" type="parTrans" cxnId="{786DDD2C-8ECD-4443-AD0B-7979561DA9DE}">
      <dgm:prSet/>
      <dgm:spPr/>
      <dgm:t>
        <a:bodyPr/>
        <a:lstStyle/>
        <a:p>
          <a:endParaRPr lang="en-IN"/>
        </a:p>
      </dgm:t>
    </dgm:pt>
    <dgm:pt modelId="{45E60363-DA36-4138-BB33-E5A8E34DF264}" type="sibTrans" cxnId="{786DDD2C-8ECD-4443-AD0B-7979561DA9DE}">
      <dgm:prSet/>
      <dgm:spPr/>
      <dgm:t>
        <a:bodyPr/>
        <a:lstStyle/>
        <a:p>
          <a:endParaRPr lang="en-IN"/>
        </a:p>
      </dgm:t>
    </dgm:pt>
    <dgm:pt modelId="{22AA1357-217F-4DBF-8E94-85169EC98D3B}" type="pres">
      <dgm:prSet presAssocID="{A35E97C4-74D2-4A43-BEC9-C0101CF70128}" presName="linear" presStyleCnt="0">
        <dgm:presLayoutVars>
          <dgm:animLvl val="lvl"/>
          <dgm:resizeHandles val="exact"/>
        </dgm:presLayoutVars>
      </dgm:prSet>
      <dgm:spPr/>
    </dgm:pt>
    <dgm:pt modelId="{855A4384-972B-4E7D-AD33-B7A3368E344C}" type="pres">
      <dgm:prSet presAssocID="{8C0708E4-4590-4249-ADF2-59319C4A1C6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6BA72D5-FA1E-475C-8D66-D6BB2EA83A6B}" type="pres">
      <dgm:prSet presAssocID="{ECDAED4D-D4E4-436C-83F5-B856D87FD8AA}" presName="spacer" presStyleCnt="0"/>
      <dgm:spPr/>
    </dgm:pt>
    <dgm:pt modelId="{74431695-08D5-4817-BDAC-9645131825FE}" type="pres">
      <dgm:prSet presAssocID="{58399E54-D9FB-4F2B-AA0D-9DCDCE49A21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642BB31-A64C-4323-B2D4-0AC6A9033E67}" type="pres">
      <dgm:prSet presAssocID="{71DB6F8D-CC70-4CA3-BA3D-272EB85783D9}" presName="spacer" presStyleCnt="0"/>
      <dgm:spPr/>
    </dgm:pt>
    <dgm:pt modelId="{0AEE5A48-0659-4D5C-ADFE-8AABB76AABDE}" type="pres">
      <dgm:prSet presAssocID="{74422612-438C-4D58-932E-7977FF2CAA7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4F78A17-A6E8-47B8-916B-CC9741648717}" type="pres">
      <dgm:prSet presAssocID="{D9239D1B-29BA-467B-B4FF-5A6132C6D77C}" presName="spacer" presStyleCnt="0"/>
      <dgm:spPr/>
    </dgm:pt>
    <dgm:pt modelId="{31922EB5-B7DF-4E3A-9D6D-02A5FE9CE9FE}" type="pres">
      <dgm:prSet presAssocID="{AC63CF23-FDAF-48B3-BB44-7A6D6D2F60C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D1D607E-D7FA-430E-9DE5-760FFC413BBF}" type="pres">
      <dgm:prSet presAssocID="{CBE2D853-B96F-4F23-86B3-C768D02BE225}" presName="spacer" presStyleCnt="0"/>
      <dgm:spPr/>
    </dgm:pt>
    <dgm:pt modelId="{E6AAC26A-600E-4F3F-9F6F-309B068A3154}" type="pres">
      <dgm:prSet presAssocID="{3D292A1F-33DE-4F69-B5A0-1E3AF2D2ACE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7E2851-6576-4427-A1C8-FF43631E32AC}" type="pres">
      <dgm:prSet presAssocID="{92F036A9-C2E3-42C9-ACE5-903C736C3302}" presName="spacer" presStyleCnt="0"/>
      <dgm:spPr/>
    </dgm:pt>
    <dgm:pt modelId="{450650DE-4E2D-4D72-A55C-D92F90D02AA1}" type="pres">
      <dgm:prSet presAssocID="{520B186B-964D-465F-BC1E-B1456A92AD5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78BAFE9-8C2F-4FC2-AC53-DCBCB080EA03}" type="pres">
      <dgm:prSet presAssocID="{C128532A-EAF2-4F2E-8022-818AF9296FE7}" presName="spacer" presStyleCnt="0"/>
      <dgm:spPr/>
    </dgm:pt>
    <dgm:pt modelId="{9D19C361-6BA7-4BAD-83D5-E98F0096C025}" type="pres">
      <dgm:prSet presAssocID="{993EC073-B5AB-4B99-916E-16BAD2E7E57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8A82B08-E320-4F80-AA3F-BDD95E691EF7}" type="presOf" srcId="{3D292A1F-33DE-4F69-B5A0-1E3AF2D2ACEC}" destId="{E6AAC26A-600E-4F3F-9F6F-309B068A3154}" srcOrd="0" destOrd="0" presId="urn:microsoft.com/office/officeart/2005/8/layout/vList2"/>
    <dgm:cxn modelId="{6003C710-8930-471E-9DD4-8748D114784B}" type="presOf" srcId="{58399E54-D9FB-4F2B-AA0D-9DCDCE49A21F}" destId="{74431695-08D5-4817-BDAC-9645131825FE}" srcOrd="0" destOrd="0" presId="urn:microsoft.com/office/officeart/2005/8/layout/vList2"/>
    <dgm:cxn modelId="{3C89C616-1ABD-467F-98AD-C26C1A8F84B6}" type="presOf" srcId="{A35E97C4-74D2-4A43-BEC9-C0101CF70128}" destId="{22AA1357-217F-4DBF-8E94-85169EC98D3B}" srcOrd="0" destOrd="0" presId="urn:microsoft.com/office/officeart/2005/8/layout/vList2"/>
    <dgm:cxn modelId="{786DDD2C-8ECD-4443-AD0B-7979561DA9DE}" srcId="{A35E97C4-74D2-4A43-BEC9-C0101CF70128}" destId="{993EC073-B5AB-4B99-916E-16BAD2E7E57C}" srcOrd="6" destOrd="0" parTransId="{48ADDB1B-A42C-4229-910E-C2166D8CC162}" sibTransId="{45E60363-DA36-4138-BB33-E5A8E34DF264}"/>
    <dgm:cxn modelId="{86442C2F-BC47-4B7C-9C16-ADF9AAE69803}" srcId="{A35E97C4-74D2-4A43-BEC9-C0101CF70128}" destId="{AC63CF23-FDAF-48B3-BB44-7A6D6D2F60CE}" srcOrd="3" destOrd="0" parTransId="{1AAA61E5-B3DA-4721-9255-88CC6467BD4D}" sibTransId="{CBE2D853-B96F-4F23-86B3-C768D02BE225}"/>
    <dgm:cxn modelId="{144AFA5C-A99D-4514-BA04-6A16B1754309}" srcId="{A35E97C4-74D2-4A43-BEC9-C0101CF70128}" destId="{58399E54-D9FB-4F2B-AA0D-9DCDCE49A21F}" srcOrd="1" destOrd="0" parTransId="{5A55FCBC-4C37-4927-AFC5-8073598A939A}" sibTransId="{71DB6F8D-CC70-4CA3-BA3D-272EB85783D9}"/>
    <dgm:cxn modelId="{EC18F073-9887-472F-B692-AFC5B05A4C1E}" type="presOf" srcId="{8C0708E4-4590-4249-ADF2-59319C4A1C65}" destId="{855A4384-972B-4E7D-AD33-B7A3368E344C}" srcOrd="0" destOrd="0" presId="urn:microsoft.com/office/officeart/2005/8/layout/vList2"/>
    <dgm:cxn modelId="{B23B0A7B-A7F5-47AF-B379-3D9EBD2415B1}" srcId="{A35E97C4-74D2-4A43-BEC9-C0101CF70128}" destId="{74422612-438C-4D58-932E-7977FF2CAA79}" srcOrd="2" destOrd="0" parTransId="{372465FD-1436-4C64-AEA6-ACEC0C9DFD52}" sibTransId="{D9239D1B-29BA-467B-B4FF-5A6132C6D77C}"/>
    <dgm:cxn modelId="{9136E886-DF7E-4275-A773-5F8320111515}" type="presOf" srcId="{993EC073-B5AB-4B99-916E-16BAD2E7E57C}" destId="{9D19C361-6BA7-4BAD-83D5-E98F0096C025}" srcOrd="0" destOrd="0" presId="urn:microsoft.com/office/officeart/2005/8/layout/vList2"/>
    <dgm:cxn modelId="{F5436FAE-9F98-42B9-B70C-E7782CAC2BF4}" type="presOf" srcId="{74422612-438C-4D58-932E-7977FF2CAA79}" destId="{0AEE5A48-0659-4D5C-ADFE-8AABB76AABDE}" srcOrd="0" destOrd="0" presId="urn:microsoft.com/office/officeart/2005/8/layout/vList2"/>
    <dgm:cxn modelId="{CCE42FBE-D31A-437F-9923-D9A848C8DDFC}" srcId="{A35E97C4-74D2-4A43-BEC9-C0101CF70128}" destId="{520B186B-964D-465F-BC1E-B1456A92AD50}" srcOrd="5" destOrd="0" parTransId="{236C6C57-2917-4625-9329-81188AF0C220}" sibTransId="{C128532A-EAF2-4F2E-8022-818AF9296FE7}"/>
    <dgm:cxn modelId="{D58CC1C3-2625-4D59-B2F0-082BC3FB6AD9}" srcId="{A35E97C4-74D2-4A43-BEC9-C0101CF70128}" destId="{3D292A1F-33DE-4F69-B5A0-1E3AF2D2ACEC}" srcOrd="4" destOrd="0" parTransId="{60AA5113-FF9E-4CDC-B0BD-EBD53066BC4F}" sibTransId="{92F036A9-C2E3-42C9-ACE5-903C736C3302}"/>
    <dgm:cxn modelId="{D1C900E6-9ED4-4A62-9801-8C09EC315412}" srcId="{A35E97C4-74D2-4A43-BEC9-C0101CF70128}" destId="{8C0708E4-4590-4249-ADF2-59319C4A1C65}" srcOrd="0" destOrd="0" parTransId="{92BCE25C-DD98-48E6-9940-9679F34F2D03}" sibTransId="{ECDAED4D-D4E4-436C-83F5-B856D87FD8AA}"/>
    <dgm:cxn modelId="{B9ABF1F6-1BBA-471D-94BC-ACBC33F15079}" type="presOf" srcId="{520B186B-964D-465F-BC1E-B1456A92AD50}" destId="{450650DE-4E2D-4D72-A55C-D92F90D02AA1}" srcOrd="0" destOrd="0" presId="urn:microsoft.com/office/officeart/2005/8/layout/vList2"/>
    <dgm:cxn modelId="{4D993EFE-D3D7-4FB8-B725-3C01FBF86276}" type="presOf" srcId="{AC63CF23-FDAF-48B3-BB44-7A6D6D2F60CE}" destId="{31922EB5-B7DF-4E3A-9D6D-02A5FE9CE9FE}" srcOrd="0" destOrd="0" presId="urn:microsoft.com/office/officeart/2005/8/layout/vList2"/>
    <dgm:cxn modelId="{BB13CDAF-8D68-435D-9621-0C3273EAB644}" type="presParOf" srcId="{22AA1357-217F-4DBF-8E94-85169EC98D3B}" destId="{855A4384-972B-4E7D-AD33-B7A3368E344C}" srcOrd="0" destOrd="0" presId="urn:microsoft.com/office/officeart/2005/8/layout/vList2"/>
    <dgm:cxn modelId="{7764884A-9230-41E8-9BCC-37EC28AEA931}" type="presParOf" srcId="{22AA1357-217F-4DBF-8E94-85169EC98D3B}" destId="{96BA72D5-FA1E-475C-8D66-D6BB2EA83A6B}" srcOrd="1" destOrd="0" presId="urn:microsoft.com/office/officeart/2005/8/layout/vList2"/>
    <dgm:cxn modelId="{C31A5078-6715-48DE-9D47-E1280392A114}" type="presParOf" srcId="{22AA1357-217F-4DBF-8E94-85169EC98D3B}" destId="{74431695-08D5-4817-BDAC-9645131825FE}" srcOrd="2" destOrd="0" presId="urn:microsoft.com/office/officeart/2005/8/layout/vList2"/>
    <dgm:cxn modelId="{BEF70094-D885-4BBB-901C-201C09B80364}" type="presParOf" srcId="{22AA1357-217F-4DBF-8E94-85169EC98D3B}" destId="{8642BB31-A64C-4323-B2D4-0AC6A9033E67}" srcOrd="3" destOrd="0" presId="urn:microsoft.com/office/officeart/2005/8/layout/vList2"/>
    <dgm:cxn modelId="{8AA7D6F7-6757-4C32-A161-9337B9511781}" type="presParOf" srcId="{22AA1357-217F-4DBF-8E94-85169EC98D3B}" destId="{0AEE5A48-0659-4D5C-ADFE-8AABB76AABDE}" srcOrd="4" destOrd="0" presId="urn:microsoft.com/office/officeart/2005/8/layout/vList2"/>
    <dgm:cxn modelId="{582B792F-D1CE-4C87-A6E4-48D7AFEDB9B5}" type="presParOf" srcId="{22AA1357-217F-4DBF-8E94-85169EC98D3B}" destId="{84F78A17-A6E8-47B8-916B-CC9741648717}" srcOrd="5" destOrd="0" presId="urn:microsoft.com/office/officeart/2005/8/layout/vList2"/>
    <dgm:cxn modelId="{7FC36EB5-AE57-46CE-9D78-32A1E2357E06}" type="presParOf" srcId="{22AA1357-217F-4DBF-8E94-85169EC98D3B}" destId="{31922EB5-B7DF-4E3A-9D6D-02A5FE9CE9FE}" srcOrd="6" destOrd="0" presId="urn:microsoft.com/office/officeart/2005/8/layout/vList2"/>
    <dgm:cxn modelId="{51438E61-DCCD-4F46-AF12-4DBD0137B599}" type="presParOf" srcId="{22AA1357-217F-4DBF-8E94-85169EC98D3B}" destId="{2D1D607E-D7FA-430E-9DE5-760FFC413BBF}" srcOrd="7" destOrd="0" presId="urn:microsoft.com/office/officeart/2005/8/layout/vList2"/>
    <dgm:cxn modelId="{B536AFD5-A72C-444E-A963-FCB839F2A5EB}" type="presParOf" srcId="{22AA1357-217F-4DBF-8E94-85169EC98D3B}" destId="{E6AAC26A-600E-4F3F-9F6F-309B068A3154}" srcOrd="8" destOrd="0" presId="urn:microsoft.com/office/officeart/2005/8/layout/vList2"/>
    <dgm:cxn modelId="{7AD03F58-B2EB-49C2-8FC3-EF41D45F9F34}" type="presParOf" srcId="{22AA1357-217F-4DBF-8E94-85169EC98D3B}" destId="{5E7E2851-6576-4427-A1C8-FF43631E32AC}" srcOrd="9" destOrd="0" presId="urn:microsoft.com/office/officeart/2005/8/layout/vList2"/>
    <dgm:cxn modelId="{991B8061-71A5-4E34-A004-EC56246A021D}" type="presParOf" srcId="{22AA1357-217F-4DBF-8E94-85169EC98D3B}" destId="{450650DE-4E2D-4D72-A55C-D92F90D02AA1}" srcOrd="10" destOrd="0" presId="urn:microsoft.com/office/officeart/2005/8/layout/vList2"/>
    <dgm:cxn modelId="{9A5F35CA-C0B8-48EF-9340-270C8E290454}" type="presParOf" srcId="{22AA1357-217F-4DBF-8E94-85169EC98D3B}" destId="{578BAFE9-8C2F-4FC2-AC53-DCBCB080EA03}" srcOrd="11" destOrd="0" presId="urn:microsoft.com/office/officeart/2005/8/layout/vList2"/>
    <dgm:cxn modelId="{1EEE1D14-C46C-4399-87B1-D3BB4F77D808}" type="presParOf" srcId="{22AA1357-217F-4DBF-8E94-85169EC98D3B}" destId="{9D19C361-6BA7-4BAD-83D5-E98F0096C02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75D6F1-2717-47F4-9AF2-3EA5FA807E2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5AE811C-3000-445D-A8B4-A4FE93DF9037}">
      <dgm:prSet/>
      <dgm:spPr/>
      <dgm:t>
        <a:bodyPr/>
        <a:lstStyle/>
        <a:p>
          <a:r>
            <a:rPr lang="en-US" dirty="0"/>
            <a:t>In-person services</a:t>
          </a:r>
          <a:endParaRPr lang="en-IN" dirty="0"/>
        </a:p>
      </dgm:t>
    </dgm:pt>
    <dgm:pt modelId="{3AE86705-231F-43F6-A3CA-DA7A6F420B91}" type="parTrans" cxnId="{0F19B61B-1EF8-4D86-8D07-3C8E5C74F58F}">
      <dgm:prSet/>
      <dgm:spPr/>
      <dgm:t>
        <a:bodyPr/>
        <a:lstStyle/>
        <a:p>
          <a:endParaRPr lang="en-IN"/>
        </a:p>
      </dgm:t>
    </dgm:pt>
    <dgm:pt modelId="{7D7A6968-CD0E-49F6-B535-A01A938CCC37}" type="sibTrans" cxnId="{0F19B61B-1EF8-4D86-8D07-3C8E5C74F58F}">
      <dgm:prSet/>
      <dgm:spPr/>
      <dgm:t>
        <a:bodyPr/>
        <a:lstStyle/>
        <a:p>
          <a:endParaRPr lang="en-IN"/>
        </a:p>
      </dgm:t>
    </dgm:pt>
    <dgm:pt modelId="{4A996B9A-5EB7-4EBE-888A-607E7D951FC4}">
      <dgm:prSet/>
      <dgm:spPr/>
      <dgm:t>
        <a:bodyPr/>
        <a:lstStyle/>
        <a:p>
          <a:r>
            <a:rPr lang="en-US"/>
            <a:t>Self-service</a:t>
          </a:r>
          <a:endParaRPr lang="en-IN"/>
        </a:p>
      </dgm:t>
    </dgm:pt>
    <dgm:pt modelId="{5371E546-6DF9-4413-B41F-A97B478DEAA8}" type="parTrans" cxnId="{0907E996-0C4C-4760-93BC-D94A17BE723C}">
      <dgm:prSet/>
      <dgm:spPr/>
      <dgm:t>
        <a:bodyPr/>
        <a:lstStyle/>
        <a:p>
          <a:endParaRPr lang="en-IN"/>
        </a:p>
      </dgm:t>
    </dgm:pt>
    <dgm:pt modelId="{48DDAC6A-9175-47A6-95A8-6A0A3C13FE12}" type="sibTrans" cxnId="{0907E996-0C4C-4760-93BC-D94A17BE723C}">
      <dgm:prSet/>
      <dgm:spPr/>
      <dgm:t>
        <a:bodyPr/>
        <a:lstStyle/>
        <a:p>
          <a:endParaRPr lang="en-IN"/>
        </a:p>
      </dgm:t>
    </dgm:pt>
    <dgm:pt modelId="{D930C363-B278-4B82-BEC1-8C7C08B09CF7}" type="pres">
      <dgm:prSet presAssocID="{9475D6F1-2717-47F4-9AF2-3EA5FA807E27}" presName="linearFlow" presStyleCnt="0">
        <dgm:presLayoutVars>
          <dgm:dir/>
          <dgm:resizeHandles val="exact"/>
        </dgm:presLayoutVars>
      </dgm:prSet>
      <dgm:spPr/>
    </dgm:pt>
    <dgm:pt modelId="{4489A2B6-AD52-4A4C-8382-1E6E8E01313F}" type="pres">
      <dgm:prSet presAssocID="{B5AE811C-3000-445D-A8B4-A4FE93DF9037}" presName="composite" presStyleCnt="0"/>
      <dgm:spPr/>
    </dgm:pt>
    <dgm:pt modelId="{7D8D6DA1-86D9-4438-B4C1-E2107402BBB3}" type="pres">
      <dgm:prSet presAssocID="{B5AE811C-3000-445D-A8B4-A4FE93DF9037}" presName="imgShp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7D22FBE-A4DF-4FA2-8D7A-835417BB5BF9}" type="pres">
      <dgm:prSet presAssocID="{B5AE811C-3000-445D-A8B4-A4FE93DF9037}" presName="txShp" presStyleLbl="node1" presStyleIdx="0" presStyleCnt="2">
        <dgm:presLayoutVars>
          <dgm:bulletEnabled val="1"/>
        </dgm:presLayoutVars>
      </dgm:prSet>
      <dgm:spPr/>
    </dgm:pt>
    <dgm:pt modelId="{7984571E-2402-4B58-B66D-D30BB1227D8F}" type="pres">
      <dgm:prSet presAssocID="{7D7A6968-CD0E-49F6-B535-A01A938CCC37}" presName="spacing" presStyleCnt="0"/>
      <dgm:spPr/>
    </dgm:pt>
    <dgm:pt modelId="{E2D4860E-26C0-48C2-A4DB-0F341EA806C2}" type="pres">
      <dgm:prSet presAssocID="{4A996B9A-5EB7-4EBE-888A-607E7D951FC4}" presName="composite" presStyleCnt="0"/>
      <dgm:spPr/>
    </dgm:pt>
    <dgm:pt modelId="{845216B9-995D-4680-91C9-245A699671ED}" type="pres">
      <dgm:prSet presAssocID="{4A996B9A-5EB7-4EBE-888A-607E7D951FC4}" presName="imgShp" presStyleLbl="fgImgPlac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130E511D-7EC5-4D38-9876-6E5695575F59}" type="pres">
      <dgm:prSet presAssocID="{4A996B9A-5EB7-4EBE-888A-607E7D951FC4}" presName="txShp" presStyleLbl="node1" presStyleIdx="1" presStyleCnt="2">
        <dgm:presLayoutVars>
          <dgm:bulletEnabled val="1"/>
        </dgm:presLayoutVars>
      </dgm:prSet>
      <dgm:spPr/>
    </dgm:pt>
  </dgm:ptLst>
  <dgm:cxnLst>
    <dgm:cxn modelId="{0F19B61B-1EF8-4D86-8D07-3C8E5C74F58F}" srcId="{9475D6F1-2717-47F4-9AF2-3EA5FA807E27}" destId="{B5AE811C-3000-445D-A8B4-A4FE93DF9037}" srcOrd="0" destOrd="0" parTransId="{3AE86705-231F-43F6-A3CA-DA7A6F420B91}" sibTransId="{7D7A6968-CD0E-49F6-B535-A01A938CCC37}"/>
    <dgm:cxn modelId="{E90E422B-68AD-46A7-94F6-72EE2852FC05}" type="presOf" srcId="{B5AE811C-3000-445D-A8B4-A4FE93DF9037}" destId="{07D22FBE-A4DF-4FA2-8D7A-835417BB5BF9}" srcOrd="0" destOrd="0" presId="urn:microsoft.com/office/officeart/2005/8/layout/vList3"/>
    <dgm:cxn modelId="{FDC36E60-AA63-4147-A065-A2231822169F}" type="presOf" srcId="{4A996B9A-5EB7-4EBE-888A-607E7D951FC4}" destId="{130E511D-7EC5-4D38-9876-6E5695575F59}" srcOrd="0" destOrd="0" presId="urn:microsoft.com/office/officeart/2005/8/layout/vList3"/>
    <dgm:cxn modelId="{41ACA446-FBEA-4BAD-BA7E-30F1EE9FD9B2}" type="presOf" srcId="{9475D6F1-2717-47F4-9AF2-3EA5FA807E27}" destId="{D930C363-B278-4B82-BEC1-8C7C08B09CF7}" srcOrd="0" destOrd="0" presId="urn:microsoft.com/office/officeart/2005/8/layout/vList3"/>
    <dgm:cxn modelId="{0907E996-0C4C-4760-93BC-D94A17BE723C}" srcId="{9475D6F1-2717-47F4-9AF2-3EA5FA807E27}" destId="{4A996B9A-5EB7-4EBE-888A-607E7D951FC4}" srcOrd="1" destOrd="0" parTransId="{5371E546-6DF9-4413-B41F-A97B478DEAA8}" sibTransId="{48DDAC6A-9175-47A6-95A8-6A0A3C13FE12}"/>
    <dgm:cxn modelId="{C6CCBA4C-70BB-4DF2-BC79-452F7310C53E}" type="presParOf" srcId="{D930C363-B278-4B82-BEC1-8C7C08B09CF7}" destId="{4489A2B6-AD52-4A4C-8382-1E6E8E01313F}" srcOrd="0" destOrd="0" presId="urn:microsoft.com/office/officeart/2005/8/layout/vList3"/>
    <dgm:cxn modelId="{22D97D56-D33C-45C6-B193-32068467FC4D}" type="presParOf" srcId="{4489A2B6-AD52-4A4C-8382-1E6E8E01313F}" destId="{7D8D6DA1-86D9-4438-B4C1-E2107402BBB3}" srcOrd="0" destOrd="0" presId="urn:microsoft.com/office/officeart/2005/8/layout/vList3"/>
    <dgm:cxn modelId="{9725AE5A-C78D-476F-A673-01F5BE9BE5B4}" type="presParOf" srcId="{4489A2B6-AD52-4A4C-8382-1E6E8E01313F}" destId="{07D22FBE-A4DF-4FA2-8D7A-835417BB5BF9}" srcOrd="1" destOrd="0" presId="urn:microsoft.com/office/officeart/2005/8/layout/vList3"/>
    <dgm:cxn modelId="{9B7666BE-520C-4237-AAB5-713DA474B358}" type="presParOf" srcId="{D930C363-B278-4B82-BEC1-8C7C08B09CF7}" destId="{7984571E-2402-4B58-B66D-D30BB1227D8F}" srcOrd="1" destOrd="0" presId="urn:microsoft.com/office/officeart/2005/8/layout/vList3"/>
    <dgm:cxn modelId="{2E197522-47FD-4C2E-AC30-341C86A1DA19}" type="presParOf" srcId="{D930C363-B278-4B82-BEC1-8C7C08B09CF7}" destId="{E2D4860E-26C0-48C2-A4DB-0F341EA806C2}" srcOrd="2" destOrd="0" presId="urn:microsoft.com/office/officeart/2005/8/layout/vList3"/>
    <dgm:cxn modelId="{C9A064DF-86BB-470A-8F97-B8D130DAFEEC}" type="presParOf" srcId="{E2D4860E-26C0-48C2-A4DB-0F341EA806C2}" destId="{845216B9-995D-4680-91C9-245A699671ED}" srcOrd="0" destOrd="0" presId="urn:microsoft.com/office/officeart/2005/8/layout/vList3"/>
    <dgm:cxn modelId="{77B82F88-0F9B-4A23-AA05-CC19F6874A72}" type="presParOf" srcId="{E2D4860E-26C0-48C2-A4DB-0F341EA806C2}" destId="{130E511D-7EC5-4D38-9876-6E5695575F5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32AC93-33F0-4019-B06C-8F607E68FF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C01A4C1-A6ED-448B-9600-C41CB0A032A3}">
      <dgm:prSet/>
      <dgm:spPr/>
      <dgm:t>
        <a:bodyPr/>
        <a:lstStyle/>
        <a:p>
          <a:r>
            <a:rPr lang="en-IN"/>
            <a:t>Race and Ethnicity</a:t>
          </a:r>
        </a:p>
      </dgm:t>
    </dgm:pt>
    <dgm:pt modelId="{4A6BB16C-AA3C-41F2-95A2-3DB85F57397E}" type="parTrans" cxnId="{A279964F-FCFC-433E-8DFD-C5DC2CF65AEA}">
      <dgm:prSet/>
      <dgm:spPr/>
      <dgm:t>
        <a:bodyPr/>
        <a:lstStyle/>
        <a:p>
          <a:endParaRPr lang="en-IN"/>
        </a:p>
      </dgm:t>
    </dgm:pt>
    <dgm:pt modelId="{B8496ABB-34EC-4084-9B52-640B0569F253}" type="sibTrans" cxnId="{A279964F-FCFC-433E-8DFD-C5DC2CF65AEA}">
      <dgm:prSet/>
      <dgm:spPr/>
      <dgm:t>
        <a:bodyPr/>
        <a:lstStyle/>
        <a:p>
          <a:endParaRPr lang="en-IN"/>
        </a:p>
      </dgm:t>
    </dgm:pt>
    <dgm:pt modelId="{AAD3AEBB-E198-48BC-9E5F-47972153F696}">
      <dgm:prSet/>
      <dgm:spPr/>
      <dgm:t>
        <a:bodyPr/>
        <a:lstStyle/>
        <a:p>
          <a:r>
            <a:rPr lang="en-IN"/>
            <a:t>Sex</a:t>
          </a:r>
        </a:p>
      </dgm:t>
    </dgm:pt>
    <dgm:pt modelId="{E10297FC-2C1C-472F-9BFA-4BA799C42073}" type="parTrans" cxnId="{6E8395C2-784A-4167-9BFA-C4CB88556B50}">
      <dgm:prSet/>
      <dgm:spPr/>
      <dgm:t>
        <a:bodyPr/>
        <a:lstStyle/>
        <a:p>
          <a:endParaRPr lang="en-IN"/>
        </a:p>
      </dgm:t>
    </dgm:pt>
    <dgm:pt modelId="{22ED67D7-49B5-4182-9A80-DC41F144DA8E}" type="sibTrans" cxnId="{6E8395C2-784A-4167-9BFA-C4CB88556B50}">
      <dgm:prSet/>
      <dgm:spPr/>
      <dgm:t>
        <a:bodyPr/>
        <a:lstStyle/>
        <a:p>
          <a:endParaRPr lang="en-IN"/>
        </a:p>
      </dgm:t>
    </dgm:pt>
    <dgm:pt modelId="{458E66BC-BB6C-445F-B495-22FDAD60112A}">
      <dgm:prSet/>
      <dgm:spPr/>
      <dgm:t>
        <a:bodyPr/>
        <a:lstStyle/>
        <a:p>
          <a:r>
            <a:rPr lang="en-IN"/>
            <a:t>Co-applicant</a:t>
          </a:r>
        </a:p>
      </dgm:t>
    </dgm:pt>
    <dgm:pt modelId="{802BCF4C-E062-426B-A75F-A8CE1056234C}" type="parTrans" cxnId="{1D94C00C-AAAC-425C-8FA2-C4309B8EBFBB}">
      <dgm:prSet/>
      <dgm:spPr/>
      <dgm:t>
        <a:bodyPr/>
        <a:lstStyle/>
        <a:p>
          <a:endParaRPr lang="en-IN"/>
        </a:p>
      </dgm:t>
    </dgm:pt>
    <dgm:pt modelId="{1FACB57F-DCE1-4CFA-BE3A-EBD881C8AD52}" type="sibTrans" cxnId="{1D94C00C-AAAC-425C-8FA2-C4309B8EBFBB}">
      <dgm:prSet/>
      <dgm:spPr/>
      <dgm:t>
        <a:bodyPr/>
        <a:lstStyle/>
        <a:p>
          <a:endParaRPr lang="en-IN"/>
        </a:p>
      </dgm:t>
    </dgm:pt>
    <dgm:pt modelId="{3DA8D420-4951-4207-9249-D2273D9836C1}">
      <dgm:prSet/>
      <dgm:spPr/>
      <dgm:t>
        <a:bodyPr/>
        <a:lstStyle/>
        <a:p>
          <a:r>
            <a:rPr lang="en-IN"/>
            <a:t>Age</a:t>
          </a:r>
        </a:p>
      </dgm:t>
    </dgm:pt>
    <dgm:pt modelId="{C43FC59C-1D8B-471A-97A7-D4A2F86D5CA1}" type="parTrans" cxnId="{9DC446A5-AC16-41DC-A434-FEA9900C3F53}">
      <dgm:prSet/>
      <dgm:spPr/>
      <dgm:t>
        <a:bodyPr/>
        <a:lstStyle/>
        <a:p>
          <a:endParaRPr lang="en-IN"/>
        </a:p>
      </dgm:t>
    </dgm:pt>
    <dgm:pt modelId="{B943E6DA-7466-425F-86C9-278AD71368F1}" type="sibTrans" cxnId="{9DC446A5-AC16-41DC-A434-FEA9900C3F53}">
      <dgm:prSet/>
      <dgm:spPr/>
      <dgm:t>
        <a:bodyPr/>
        <a:lstStyle/>
        <a:p>
          <a:endParaRPr lang="en-IN"/>
        </a:p>
      </dgm:t>
    </dgm:pt>
    <dgm:pt modelId="{77700EE2-6622-4E31-BED5-0D70EF768BE9}">
      <dgm:prSet/>
      <dgm:spPr/>
      <dgm:t>
        <a:bodyPr/>
        <a:lstStyle/>
        <a:p>
          <a:r>
            <a:rPr lang="en-IN"/>
            <a:t>Income</a:t>
          </a:r>
        </a:p>
      </dgm:t>
    </dgm:pt>
    <dgm:pt modelId="{B7B7F08F-CD63-4129-AE6C-A641117ACE44}" type="parTrans" cxnId="{FB60F072-CB5D-4344-A469-42351AE6195A}">
      <dgm:prSet/>
      <dgm:spPr/>
      <dgm:t>
        <a:bodyPr/>
        <a:lstStyle/>
        <a:p>
          <a:endParaRPr lang="en-IN"/>
        </a:p>
      </dgm:t>
    </dgm:pt>
    <dgm:pt modelId="{4140C2E2-17C1-42A4-B71D-5498BC5214C1}" type="sibTrans" cxnId="{FB60F072-CB5D-4344-A469-42351AE6195A}">
      <dgm:prSet/>
      <dgm:spPr/>
      <dgm:t>
        <a:bodyPr/>
        <a:lstStyle/>
        <a:p>
          <a:endParaRPr lang="en-IN"/>
        </a:p>
      </dgm:t>
    </dgm:pt>
    <dgm:pt modelId="{16D7A3F3-8E8A-486A-BBD2-E5CB26AC7650}">
      <dgm:prSet/>
      <dgm:spPr/>
      <dgm:t>
        <a:bodyPr/>
        <a:lstStyle/>
        <a:p>
          <a:r>
            <a:rPr lang="en-IN"/>
            <a:t>Loan Amount</a:t>
          </a:r>
        </a:p>
      </dgm:t>
    </dgm:pt>
    <dgm:pt modelId="{8D7BB1F8-4EED-4B92-95AD-4E277B601AD7}" type="parTrans" cxnId="{7E742966-64E5-4EB1-A58B-A0761A6A3A32}">
      <dgm:prSet/>
      <dgm:spPr/>
      <dgm:t>
        <a:bodyPr/>
        <a:lstStyle/>
        <a:p>
          <a:endParaRPr lang="en-IN"/>
        </a:p>
      </dgm:t>
    </dgm:pt>
    <dgm:pt modelId="{0CFD60C7-6F1E-4793-98EC-3691872F05C4}" type="sibTrans" cxnId="{7E742966-64E5-4EB1-A58B-A0761A6A3A32}">
      <dgm:prSet/>
      <dgm:spPr/>
      <dgm:t>
        <a:bodyPr/>
        <a:lstStyle/>
        <a:p>
          <a:endParaRPr lang="en-IN"/>
        </a:p>
      </dgm:t>
    </dgm:pt>
    <dgm:pt modelId="{44D5D7E2-8DDC-414F-B8B9-65DC81023340}">
      <dgm:prSet/>
      <dgm:spPr/>
      <dgm:t>
        <a:bodyPr/>
        <a:lstStyle/>
        <a:p>
          <a:r>
            <a:rPr lang="en-IN"/>
            <a:t>Property Value Ratio</a:t>
          </a:r>
        </a:p>
      </dgm:t>
    </dgm:pt>
    <dgm:pt modelId="{1199FBFA-1C02-448A-9ACC-2C5458863F73}" type="parTrans" cxnId="{BE81DFDF-F739-447E-83DF-EF4641AD393F}">
      <dgm:prSet/>
      <dgm:spPr/>
      <dgm:t>
        <a:bodyPr/>
        <a:lstStyle/>
        <a:p>
          <a:endParaRPr lang="en-IN"/>
        </a:p>
      </dgm:t>
    </dgm:pt>
    <dgm:pt modelId="{E0F387F6-D18A-4836-BF25-A4759352AF45}" type="sibTrans" cxnId="{BE81DFDF-F739-447E-83DF-EF4641AD393F}">
      <dgm:prSet/>
      <dgm:spPr/>
      <dgm:t>
        <a:bodyPr/>
        <a:lstStyle/>
        <a:p>
          <a:endParaRPr lang="en-IN"/>
        </a:p>
      </dgm:t>
    </dgm:pt>
    <dgm:pt modelId="{3DB4230D-ED1E-45E2-9468-5CF0D2787E9C}">
      <dgm:prSet/>
      <dgm:spPr/>
      <dgm:t>
        <a:bodyPr/>
        <a:lstStyle/>
        <a:p>
          <a:r>
            <a:rPr lang="en-IN"/>
            <a:t>Mortgage term</a:t>
          </a:r>
        </a:p>
      </dgm:t>
    </dgm:pt>
    <dgm:pt modelId="{D2CB43DC-0B43-492C-B2F6-974A0D0118DE}" type="parTrans" cxnId="{640E32C0-95AE-428A-9842-24DBA8D05197}">
      <dgm:prSet/>
      <dgm:spPr/>
      <dgm:t>
        <a:bodyPr/>
        <a:lstStyle/>
        <a:p>
          <a:endParaRPr lang="en-IN"/>
        </a:p>
      </dgm:t>
    </dgm:pt>
    <dgm:pt modelId="{CBABDF9C-0B72-4D5D-A825-B28E6B36420A}" type="sibTrans" cxnId="{640E32C0-95AE-428A-9842-24DBA8D05197}">
      <dgm:prSet/>
      <dgm:spPr/>
      <dgm:t>
        <a:bodyPr/>
        <a:lstStyle/>
        <a:p>
          <a:endParaRPr lang="en-IN"/>
        </a:p>
      </dgm:t>
    </dgm:pt>
    <dgm:pt modelId="{1134EE81-C5F0-4A0D-9EB9-4BF67CE21AD2}">
      <dgm:prSet/>
      <dgm:spPr/>
      <dgm:t>
        <a:bodyPr/>
        <a:lstStyle/>
        <a:p>
          <a:r>
            <a:rPr lang="en-IN"/>
            <a:t>Credit Model</a:t>
          </a:r>
        </a:p>
      </dgm:t>
    </dgm:pt>
    <dgm:pt modelId="{1E9D2A9F-6B29-49DB-B43E-703356D07D0D}" type="parTrans" cxnId="{EBEABF43-5DD2-45AA-BB5F-1A763E04805E}">
      <dgm:prSet/>
      <dgm:spPr/>
      <dgm:t>
        <a:bodyPr/>
        <a:lstStyle/>
        <a:p>
          <a:endParaRPr lang="en-IN"/>
        </a:p>
      </dgm:t>
    </dgm:pt>
    <dgm:pt modelId="{91E0888D-C623-4264-B390-1E29F5EE1C5E}" type="sibTrans" cxnId="{EBEABF43-5DD2-45AA-BB5F-1A763E04805E}">
      <dgm:prSet/>
      <dgm:spPr/>
      <dgm:t>
        <a:bodyPr/>
        <a:lstStyle/>
        <a:p>
          <a:endParaRPr lang="en-IN"/>
        </a:p>
      </dgm:t>
    </dgm:pt>
    <dgm:pt modelId="{BEBCF4FA-EEAF-41C3-A65F-BF17DE3707B1}">
      <dgm:prSet/>
      <dgm:spPr/>
      <dgm:t>
        <a:bodyPr/>
        <a:lstStyle/>
        <a:p>
          <a:r>
            <a:rPr lang="en-IN"/>
            <a:t>Debt-to-Income Ratio</a:t>
          </a:r>
        </a:p>
      </dgm:t>
    </dgm:pt>
    <dgm:pt modelId="{98DBFC94-84F7-40AC-B756-5201CD44DBE4}" type="parTrans" cxnId="{14C98E17-7235-4219-9CB1-A280E01FDE98}">
      <dgm:prSet/>
      <dgm:spPr/>
      <dgm:t>
        <a:bodyPr/>
        <a:lstStyle/>
        <a:p>
          <a:endParaRPr lang="en-IN"/>
        </a:p>
      </dgm:t>
    </dgm:pt>
    <dgm:pt modelId="{41F88DD7-6862-40AB-9A5E-CA510186EA85}" type="sibTrans" cxnId="{14C98E17-7235-4219-9CB1-A280E01FDE98}">
      <dgm:prSet/>
      <dgm:spPr/>
      <dgm:t>
        <a:bodyPr/>
        <a:lstStyle/>
        <a:p>
          <a:endParaRPr lang="en-IN"/>
        </a:p>
      </dgm:t>
    </dgm:pt>
    <dgm:pt modelId="{E6A81BDC-6C22-4222-874B-03F7B12345BC}" type="pres">
      <dgm:prSet presAssocID="{3232AC93-33F0-4019-B06C-8F607E68FFC9}" presName="linear" presStyleCnt="0">
        <dgm:presLayoutVars>
          <dgm:animLvl val="lvl"/>
          <dgm:resizeHandles val="exact"/>
        </dgm:presLayoutVars>
      </dgm:prSet>
      <dgm:spPr/>
    </dgm:pt>
    <dgm:pt modelId="{516CA3DB-8881-4FDA-8E1E-F0177721DC2C}" type="pres">
      <dgm:prSet presAssocID="{9C01A4C1-A6ED-448B-9600-C41CB0A032A3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DFD3FD87-990A-4C18-B458-E1778DBE3FA7}" type="pres">
      <dgm:prSet presAssocID="{B8496ABB-34EC-4084-9B52-640B0569F253}" presName="spacer" presStyleCnt="0"/>
      <dgm:spPr/>
    </dgm:pt>
    <dgm:pt modelId="{31EA91CD-71C9-4A26-BF0C-03EBF06B9DCF}" type="pres">
      <dgm:prSet presAssocID="{AAD3AEBB-E198-48BC-9E5F-47972153F696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6BBB3AEF-8624-495F-B2D2-1BFDFB3D1E37}" type="pres">
      <dgm:prSet presAssocID="{22ED67D7-49B5-4182-9A80-DC41F144DA8E}" presName="spacer" presStyleCnt="0"/>
      <dgm:spPr/>
    </dgm:pt>
    <dgm:pt modelId="{9DA5D4B5-A9D3-4B6D-86A2-EED86715411E}" type="pres">
      <dgm:prSet presAssocID="{458E66BC-BB6C-445F-B495-22FDAD60112A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CAF21085-DF55-4F9D-833C-2683F3FB473C}" type="pres">
      <dgm:prSet presAssocID="{1FACB57F-DCE1-4CFA-BE3A-EBD881C8AD52}" presName="spacer" presStyleCnt="0"/>
      <dgm:spPr/>
    </dgm:pt>
    <dgm:pt modelId="{4975199D-13DA-43E0-82C9-274A2E6AE91F}" type="pres">
      <dgm:prSet presAssocID="{3DA8D420-4951-4207-9249-D2273D9836C1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97D09DC1-0F72-41D7-A569-D94FC94FA082}" type="pres">
      <dgm:prSet presAssocID="{B943E6DA-7466-425F-86C9-278AD71368F1}" presName="spacer" presStyleCnt="0"/>
      <dgm:spPr/>
    </dgm:pt>
    <dgm:pt modelId="{4C7E4EF1-E2C5-4CCE-A1C6-A15FF0E3B8FF}" type="pres">
      <dgm:prSet presAssocID="{77700EE2-6622-4E31-BED5-0D70EF768BE9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1495562F-93D6-464B-B318-36A303A13AE2}" type="pres">
      <dgm:prSet presAssocID="{4140C2E2-17C1-42A4-B71D-5498BC5214C1}" presName="spacer" presStyleCnt="0"/>
      <dgm:spPr/>
    </dgm:pt>
    <dgm:pt modelId="{61DBBA93-FD8B-46A9-84E7-74E08BD4277F}" type="pres">
      <dgm:prSet presAssocID="{16D7A3F3-8E8A-486A-BBD2-E5CB26AC7650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C2AC3BA8-21D7-4B82-8878-E1FF2AE4B6CC}" type="pres">
      <dgm:prSet presAssocID="{0CFD60C7-6F1E-4793-98EC-3691872F05C4}" presName="spacer" presStyleCnt="0"/>
      <dgm:spPr/>
    </dgm:pt>
    <dgm:pt modelId="{CF8C5297-A820-43CD-8EDC-7444E2DF973D}" type="pres">
      <dgm:prSet presAssocID="{44D5D7E2-8DDC-414F-B8B9-65DC81023340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AF7CBC17-5B47-45E6-887C-4B5D2E868066}" type="pres">
      <dgm:prSet presAssocID="{E0F387F6-D18A-4836-BF25-A4759352AF45}" presName="spacer" presStyleCnt="0"/>
      <dgm:spPr/>
    </dgm:pt>
    <dgm:pt modelId="{47FA03C9-3B3C-4942-AE44-E44DE4982C35}" type="pres">
      <dgm:prSet presAssocID="{3DB4230D-ED1E-45E2-9468-5CF0D2787E9C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8B2D908B-3EBD-4276-AB30-92F6D13D189E}" type="pres">
      <dgm:prSet presAssocID="{CBABDF9C-0B72-4D5D-A825-B28E6B36420A}" presName="spacer" presStyleCnt="0"/>
      <dgm:spPr/>
    </dgm:pt>
    <dgm:pt modelId="{C8011F47-6D5A-4CB9-A324-B5EB6CAA32F5}" type="pres">
      <dgm:prSet presAssocID="{1134EE81-C5F0-4A0D-9EB9-4BF67CE21AD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58D2AAAD-F5FD-420C-88C2-59373EA94874}" type="pres">
      <dgm:prSet presAssocID="{91E0888D-C623-4264-B390-1E29F5EE1C5E}" presName="spacer" presStyleCnt="0"/>
      <dgm:spPr/>
    </dgm:pt>
    <dgm:pt modelId="{469DC9CF-CC4A-466C-8999-41E0F0DD3BE2}" type="pres">
      <dgm:prSet presAssocID="{BEBCF4FA-EEAF-41C3-A65F-BF17DE3707B1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45F49A04-D374-4D9E-BC62-744731209BC0}" type="presOf" srcId="{BEBCF4FA-EEAF-41C3-A65F-BF17DE3707B1}" destId="{469DC9CF-CC4A-466C-8999-41E0F0DD3BE2}" srcOrd="0" destOrd="0" presId="urn:microsoft.com/office/officeart/2005/8/layout/vList2"/>
    <dgm:cxn modelId="{1D94C00C-AAAC-425C-8FA2-C4309B8EBFBB}" srcId="{3232AC93-33F0-4019-B06C-8F607E68FFC9}" destId="{458E66BC-BB6C-445F-B495-22FDAD60112A}" srcOrd="2" destOrd="0" parTransId="{802BCF4C-E062-426B-A75F-A8CE1056234C}" sibTransId="{1FACB57F-DCE1-4CFA-BE3A-EBD881C8AD52}"/>
    <dgm:cxn modelId="{7311660F-E623-4CE1-9D17-E2519196F428}" type="presOf" srcId="{1134EE81-C5F0-4A0D-9EB9-4BF67CE21AD2}" destId="{C8011F47-6D5A-4CB9-A324-B5EB6CAA32F5}" srcOrd="0" destOrd="0" presId="urn:microsoft.com/office/officeart/2005/8/layout/vList2"/>
    <dgm:cxn modelId="{14C98E17-7235-4219-9CB1-A280E01FDE98}" srcId="{3232AC93-33F0-4019-B06C-8F607E68FFC9}" destId="{BEBCF4FA-EEAF-41C3-A65F-BF17DE3707B1}" srcOrd="9" destOrd="0" parTransId="{98DBFC94-84F7-40AC-B756-5201CD44DBE4}" sibTransId="{41F88DD7-6862-40AB-9A5E-CA510186EA85}"/>
    <dgm:cxn modelId="{048FAE20-A189-4F7F-BECD-9A12BBF9B69B}" type="presOf" srcId="{16D7A3F3-8E8A-486A-BBD2-E5CB26AC7650}" destId="{61DBBA93-FD8B-46A9-84E7-74E08BD4277F}" srcOrd="0" destOrd="0" presId="urn:microsoft.com/office/officeart/2005/8/layout/vList2"/>
    <dgm:cxn modelId="{ACA37C33-A3E3-44A7-9C49-A947DAFB7D9C}" type="presOf" srcId="{3DB4230D-ED1E-45E2-9468-5CF0D2787E9C}" destId="{47FA03C9-3B3C-4942-AE44-E44DE4982C35}" srcOrd="0" destOrd="0" presId="urn:microsoft.com/office/officeart/2005/8/layout/vList2"/>
    <dgm:cxn modelId="{3FD4F536-994C-42E3-8A5B-0BACF86C63E2}" type="presOf" srcId="{AAD3AEBB-E198-48BC-9E5F-47972153F696}" destId="{31EA91CD-71C9-4A26-BF0C-03EBF06B9DCF}" srcOrd="0" destOrd="0" presId="urn:microsoft.com/office/officeart/2005/8/layout/vList2"/>
    <dgm:cxn modelId="{6CDAC362-4EE9-48C4-8EBE-67161B00AC13}" type="presOf" srcId="{458E66BC-BB6C-445F-B495-22FDAD60112A}" destId="{9DA5D4B5-A9D3-4B6D-86A2-EED86715411E}" srcOrd="0" destOrd="0" presId="urn:microsoft.com/office/officeart/2005/8/layout/vList2"/>
    <dgm:cxn modelId="{EBEABF43-5DD2-45AA-BB5F-1A763E04805E}" srcId="{3232AC93-33F0-4019-B06C-8F607E68FFC9}" destId="{1134EE81-C5F0-4A0D-9EB9-4BF67CE21AD2}" srcOrd="8" destOrd="0" parTransId="{1E9D2A9F-6B29-49DB-B43E-703356D07D0D}" sibTransId="{91E0888D-C623-4264-B390-1E29F5EE1C5E}"/>
    <dgm:cxn modelId="{7E742966-64E5-4EB1-A58B-A0761A6A3A32}" srcId="{3232AC93-33F0-4019-B06C-8F607E68FFC9}" destId="{16D7A3F3-8E8A-486A-BBD2-E5CB26AC7650}" srcOrd="5" destOrd="0" parTransId="{8D7BB1F8-4EED-4B92-95AD-4E277B601AD7}" sibTransId="{0CFD60C7-6F1E-4793-98EC-3691872F05C4}"/>
    <dgm:cxn modelId="{B9AB5D4A-76B2-4BB1-A58A-569427CDF23D}" type="presOf" srcId="{77700EE2-6622-4E31-BED5-0D70EF768BE9}" destId="{4C7E4EF1-E2C5-4CCE-A1C6-A15FF0E3B8FF}" srcOrd="0" destOrd="0" presId="urn:microsoft.com/office/officeart/2005/8/layout/vList2"/>
    <dgm:cxn modelId="{A279964F-FCFC-433E-8DFD-C5DC2CF65AEA}" srcId="{3232AC93-33F0-4019-B06C-8F607E68FFC9}" destId="{9C01A4C1-A6ED-448B-9600-C41CB0A032A3}" srcOrd="0" destOrd="0" parTransId="{4A6BB16C-AA3C-41F2-95A2-3DB85F57397E}" sibTransId="{B8496ABB-34EC-4084-9B52-640B0569F253}"/>
    <dgm:cxn modelId="{FB60F072-CB5D-4344-A469-42351AE6195A}" srcId="{3232AC93-33F0-4019-B06C-8F607E68FFC9}" destId="{77700EE2-6622-4E31-BED5-0D70EF768BE9}" srcOrd="4" destOrd="0" parTransId="{B7B7F08F-CD63-4129-AE6C-A641117ACE44}" sibTransId="{4140C2E2-17C1-42A4-B71D-5498BC5214C1}"/>
    <dgm:cxn modelId="{56CBC69A-7F75-40CF-A00B-6312A4666DAB}" type="presOf" srcId="{9C01A4C1-A6ED-448B-9600-C41CB0A032A3}" destId="{516CA3DB-8881-4FDA-8E1E-F0177721DC2C}" srcOrd="0" destOrd="0" presId="urn:microsoft.com/office/officeart/2005/8/layout/vList2"/>
    <dgm:cxn modelId="{9DC446A5-AC16-41DC-A434-FEA9900C3F53}" srcId="{3232AC93-33F0-4019-B06C-8F607E68FFC9}" destId="{3DA8D420-4951-4207-9249-D2273D9836C1}" srcOrd="3" destOrd="0" parTransId="{C43FC59C-1D8B-471A-97A7-D4A2F86D5CA1}" sibTransId="{B943E6DA-7466-425F-86C9-278AD71368F1}"/>
    <dgm:cxn modelId="{640E32C0-95AE-428A-9842-24DBA8D05197}" srcId="{3232AC93-33F0-4019-B06C-8F607E68FFC9}" destId="{3DB4230D-ED1E-45E2-9468-5CF0D2787E9C}" srcOrd="7" destOrd="0" parTransId="{D2CB43DC-0B43-492C-B2F6-974A0D0118DE}" sibTransId="{CBABDF9C-0B72-4D5D-A825-B28E6B36420A}"/>
    <dgm:cxn modelId="{6E8395C2-784A-4167-9BFA-C4CB88556B50}" srcId="{3232AC93-33F0-4019-B06C-8F607E68FFC9}" destId="{AAD3AEBB-E198-48BC-9E5F-47972153F696}" srcOrd="1" destOrd="0" parTransId="{E10297FC-2C1C-472F-9BFA-4BA799C42073}" sibTransId="{22ED67D7-49B5-4182-9A80-DC41F144DA8E}"/>
    <dgm:cxn modelId="{7948BACA-FF53-475B-9837-4CF972385CAD}" type="presOf" srcId="{44D5D7E2-8DDC-414F-B8B9-65DC81023340}" destId="{CF8C5297-A820-43CD-8EDC-7444E2DF973D}" srcOrd="0" destOrd="0" presId="urn:microsoft.com/office/officeart/2005/8/layout/vList2"/>
    <dgm:cxn modelId="{BE81DFDF-F739-447E-83DF-EF4641AD393F}" srcId="{3232AC93-33F0-4019-B06C-8F607E68FFC9}" destId="{44D5D7E2-8DDC-414F-B8B9-65DC81023340}" srcOrd="6" destOrd="0" parTransId="{1199FBFA-1C02-448A-9ACC-2C5458863F73}" sibTransId="{E0F387F6-D18A-4836-BF25-A4759352AF45}"/>
    <dgm:cxn modelId="{344B22F7-FC21-46F7-865A-91E57FC3F781}" type="presOf" srcId="{3232AC93-33F0-4019-B06C-8F607E68FFC9}" destId="{E6A81BDC-6C22-4222-874B-03F7B12345BC}" srcOrd="0" destOrd="0" presId="urn:microsoft.com/office/officeart/2005/8/layout/vList2"/>
    <dgm:cxn modelId="{825EBFF9-7A79-48F6-9AE1-415691A73171}" type="presOf" srcId="{3DA8D420-4951-4207-9249-D2273D9836C1}" destId="{4975199D-13DA-43E0-82C9-274A2E6AE91F}" srcOrd="0" destOrd="0" presId="urn:microsoft.com/office/officeart/2005/8/layout/vList2"/>
    <dgm:cxn modelId="{7C60DC89-B3BF-4029-98DB-A80F4B945EC2}" type="presParOf" srcId="{E6A81BDC-6C22-4222-874B-03F7B12345BC}" destId="{516CA3DB-8881-4FDA-8E1E-F0177721DC2C}" srcOrd="0" destOrd="0" presId="urn:microsoft.com/office/officeart/2005/8/layout/vList2"/>
    <dgm:cxn modelId="{B465EE98-1098-48E7-BB11-42DAFFB63569}" type="presParOf" srcId="{E6A81BDC-6C22-4222-874B-03F7B12345BC}" destId="{DFD3FD87-990A-4C18-B458-E1778DBE3FA7}" srcOrd="1" destOrd="0" presId="urn:microsoft.com/office/officeart/2005/8/layout/vList2"/>
    <dgm:cxn modelId="{B33BBBFF-B6F5-4A60-89DF-606F22EED8C8}" type="presParOf" srcId="{E6A81BDC-6C22-4222-874B-03F7B12345BC}" destId="{31EA91CD-71C9-4A26-BF0C-03EBF06B9DCF}" srcOrd="2" destOrd="0" presId="urn:microsoft.com/office/officeart/2005/8/layout/vList2"/>
    <dgm:cxn modelId="{7048F9A9-9AF5-4DFA-9788-9EF91494CCB2}" type="presParOf" srcId="{E6A81BDC-6C22-4222-874B-03F7B12345BC}" destId="{6BBB3AEF-8624-495F-B2D2-1BFDFB3D1E37}" srcOrd="3" destOrd="0" presId="urn:microsoft.com/office/officeart/2005/8/layout/vList2"/>
    <dgm:cxn modelId="{825F8B35-3AA5-4927-9E2F-3FEE53224C64}" type="presParOf" srcId="{E6A81BDC-6C22-4222-874B-03F7B12345BC}" destId="{9DA5D4B5-A9D3-4B6D-86A2-EED86715411E}" srcOrd="4" destOrd="0" presId="urn:microsoft.com/office/officeart/2005/8/layout/vList2"/>
    <dgm:cxn modelId="{6CAA3242-8EB5-422F-8049-C09BFCDD3633}" type="presParOf" srcId="{E6A81BDC-6C22-4222-874B-03F7B12345BC}" destId="{CAF21085-DF55-4F9D-833C-2683F3FB473C}" srcOrd="5" destOrd="0" presId="urn:microsoft.com/office/officeart/2005/8/layout/vList2"/>
    <dgm:cxn modelId="{B6235D7B-1569-4982-AC1B-542BAF7AD90C}" type="presParOf" srcId="{E6A81BDC-6C22-4222-874B-03F7B12345BC}" destId="{4975199D-13DA-43E0-82C9-274A2E6AE91F}" srcOrd="6" destOrd="0" presId="urn:microsoft.com/office/officeart/2005/8/layout/vList2"/>
    <dgm:cxn modelId="{D248A9E2-9909-49BB-ACD5-8971CCDB401B}" type="presParOf" srcId="{E6A81BDC-6C22-4222-874B-03F7B12345BC}" destId="{97D09DC1-0F72-41D7-A569-D94FC94FA082}" srcOrd="7" destOrd="0" presId="urn:microsoft.com/office/officeart/2005/8/layout/vList2"/>
    <dgm:cxn modelId="{FAD5BB78-FAA4-40B7-B654-EC83E073E38A}" type="presParOf" srcId="{E6A81BDC-6C22-4222-874B-03F7B12345BC}" destId="{4C7E4EF1-E2C5-4CCE-A1C6-A15FF0E3B8FF}" srcOrd="8" destOrd="0" presId="urn:microsoft.com/office/officeart/2005/8/layout/vList2"/>
    <dgm:cxn modelId="{F478934A-4C27-414B-BD17-627BD4BF27B3}" type="presParOf" srcId="{E6A81BDC-6C22-4222-874B-03F7B12345BC}" destId="{1495562F-93D6-464B-B318-36A303A13AE2}" srcOrd="9" destOrd="0" presId="urn:microsoft.com/office/officeart/2005/8/layout/vList2"/>
    <dgm:cxn modelId="{F0646B61-419D-4E60-BF4D-3664EC8FAA7B}" type="presParOf" srcId="{E6A81BDC-6C22-4222-874B-03F7B12345BC}" destId="{61DBBA93-FD8B-46A9-84E7-74E08BD4277F}" srcOrd="10" destOrd="0" presId="urn:microsoft.com/office/officeart/2005/8/layout/vList2"/>
    <dgm:cxn modelId="{4C3C768A-BB2E-4A1C-905A-B87053689D3C}" type="presParOf" srcId="{E6A81BDC-6C22-4222-874B-03F7B12345BC}" destId="{C2AC3BA8-21D7-4B82-8878-E1FF2AE4B6CC}" srcOrd="11" destOrd="0" presId="urn:microsoft.com/office/officeart/2005/8/layout/vList2"/>
    <dgm:cxn modelId="{53A8A53E-4581-408E-987D-61BC22DC6508}" type="presParOf" srcId="{E6A81BDC-6C22-4222-874B-03F7B12345BC}" destId="{CF8C5297-A820-43CD-8EDC-7444E2DF973D}" srcOrd="12" destOrd="0" presId="urn:microsoft.com/office/officeart/2005/8/layout/vList2"/>
    <dgm:cxn modelId="{0AA7FB47-B134-4636-9B55-0A253EF52D4F}" type="presParOf" srcId="{E6A81BDC-6C22-4222-874B-03F7B12345BC}" destId="{AF7CBC17-5B47-45E6-887C-4B5D2E868066}" srcOrd="13" destOrd="0" presId="urn:microsoft.com/office/officeart/2005/8/layout/vList2"/>
    <dgm:cxn modelId="{F8EF51B6-5FA9-4CB9-A1F4-4B65F9F3510C}" type="presParOf" srcId="{E6A81BDC-6C22-4222-874B-03F7B12345BC}" destId="{47FA03C9-3B3C-4942-AE44-E44DE4982C35}" srcOrd="14" destOrd="0" presId="urn:microsoft.com/office/officeart/2005/8/layout/vList2"/>
    <dgm:cxn modelId="{D96CA87B-1FCB-4B0B-BAAF-1A4847866F6C}" type="presParOf" srcId="{E6A81BDC-6C22-4222-874B-03F7B12345BC}" destId="{8B2D908B-3EBD-4276-AB30-92F6D13D189E}" srcOrd="15" destOrd="0" presId="urn:microsoft.com/office/officeart/2005/8/layout/vList2"/>
    <dgm:cxn modelId="{CF2A4376-71F8-45F0-870B-89008C44C54E}" type="presParOf" srcId="{E6A81BDC-6C22-4222-874B-03F7B12345BC}" destId="{C8011F47-6D5A-4CB9-A324-B5EB6CAA32F5}" srcOrd="16" destOrd="0" presId="urn:microsoft.com/office/officeart/2005/8/layout/vList2"/>
    <dgm:cxn modelId="{397D4B7F-2523-4353-852E-524034346432}" type="presParOf" srcId="{E6A81BDC-6C22-4222-874B-03F7B12345BC}" destId="{58D2AAAD-F5FD-420C-88C2-59373EA94874}" srcOrd="17" destOrd="0" presId="urn:microsoft.com/office/officeart/2005/8/layout/vList2"/>
    <dgm:cxn modelId="{C53F5FDF-8593-4206-988C-3758D946DF91}" type="presParOf" srcId="{E6A81BDC-6C22-4222-874B-03F7B12345BC}" destId="{469DC9CF-CC4A-466C-8999-41E0F0DD3BE2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DA05DF-2768-4EE2-B5AB-F3BDEDCAD72A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9A7080-9C23-4539-ADFE-EEE198BCB4A3}">
      <dgm:prSet/>
      <dgm:spPr/>
      <dgm:t>
        <a:bodyPr/>
        <a:lstStyle/>
        <a:p>
          <a:r>
            <a:rPr lang="en-GB" dirty="0"/>
            <a:t>26204358 records </a:t>
          </a:r>
          <a:endParaRPr lang="en-IN" dirty="0"/>
        </a:p>
      </dgm:t>
    </dgm:pt>
    <dgm:pt modelId="{1AD847EE-6980-4A8B-82BB-672667535806}" type="parTrans" cxnId="{A70CA886-24DD-4DAF-B894-91D3B3A04E71}">
      <dgm:prSet/>
      <dgm:spPr/>
      <dgm:t>
        <a:bodyPr/>
        <a:lstStyle/>
        <a:p>
          <a:endParaRPr lang="en-IN"/>
        </a:p>
      </dgm:t>
    </dgm:pt>
    <dgm:pt modelId="{12B03830-7D85-4912-ABAF-43D110137139}" type="sibTrans" cxnId="{A70CA886-24DD-4DAF-B894-91D3B3A04E71}">
      <dgm:prSet/>
      <dgm:spPr/>
      <dgm:t>
        <a:bodyPr/>
        <a:lstStyle/>
        <a:p>
          <a:endParaRPr lang="en-IN"/>
        </a:p>
      </dgm:t>
    </dgm:pt>
    <dgm:pt modelId="{979F0542-95BD-4019-B432-BB25AD86DAF2}">
      <dgm:prSet/>
      <dgm:spPr/>
      <dgm:t>
        <a:bodyPr/>
        <a:lstStyle/>
        <a:p>
          <a:r>
            <a:rPr lang="en-US" dirty="0"/>
            <a:t>99 Columns</a:t>
          </a:r>
          <a:endParaRPr lang="en-IN" dirty="0"/>
        </a:p>
      </dgm:t>
    </dgm:pt>
    <dgm:pt modelId="{01909E80-A8F4-4318-B9E2-9C1869C2C038}" type="parTrans" cxnId="{6794F427-6889-444D-8C67-8E874C0DE0D9}">
      <dgm:prSet/>
      <dgm:spPr/>
      <dgm:t>
        <a:bodyPr/>
        <a:lstStyle/>
        <a:p>
          <a:endParaRPr lang="en-IN"/>
        </a:p>
      </dgm:t>
    </dgm:pt>
    <dgm:pt modelId="{0B7DFD89-8B8A-499B-ABA0-C7CCBC37AA2E}" type="sibTrans" cxnId="{6794F427-6889-444D-8C67-8E874C0DE0D9}">
      <dgm:prSet/>
      <dgm:spPr/>
      <dgm:t>
        <a:bodyPr/>
        <a:lstStyle/>
        <a:p>
          <a:endParaRPr lang="en-IN"/>
        </a:p>
      </dgm:t>
    </dgm:pt>
    <dgm:pt modelId="{DA8FFCE1-653C-4618-AEFD-9F98BA6EC52E}">
      <dgm:prSet/>
      <dgm:spPr/>
      <dgm:t>
        <a:bodyPr/>
        <a:lstStyle/>
        <a:p>
          <a:r>
            <a:rPr lang="en-US" dirty="0"/>
            <a:t>Year 2021</a:t>
          </a:r>
          <a:endParaRPr lang="en-IN" dirty="0"/>
        </a:p>
      </dgm:t>
    </dgm:pt>
    <dgm:pt modelId="{803427AF-575B-4D18-99CA-E16E8AD282D1}" type="parTrans" cxnId="{867F4EF0-56D1-4908-B5BB-A2E9EA866BF8}">
      <dgm:prSet/>
      <dgm:spPr/>
      <dgm:t>
        <a:bodyPr/>
        <a:lstStyle/>
        <a:p>
          <a:endParaRPr lang="en-IN"/>
        </a:p>
      </dgm:t>
    </dgm:pt>
    <dgm:pt modelId="{652BEB17-4D2D-426C-AAE8-A2458C961FB6}" type="sibTrans" cxnId="{867F4EF0-56D1-4908-B5BB-A2E9EA866BF8}">
      <dgm:prSet/>
      <dgm:spPr/>
      <dgm:t>
        <a:bodyPr/>
        <a:lstStyle/>
        <a:p>
          <a:endParaRPr lang="en-IN"/>
        </a:p>
      </dgm:t>
    </dgm:pt>
    <dgm:pt modelId="{CF3C1E71-4A0B-4282-B768-A1DE6A749E6E}" type="pres">
      <dgm:prSet presAssocID="{0DDA05DF-2768-4EE2-B5AB-F3BDEDCAD72A}" presName="compositeShape" presStyleCnt="0">
        <dgm:presLayoutVars>
          <dgm:dir/>
          <dgm:resizeHandles/>
        </dgm:presLayoutVars>
      </dgm:prSet>
      <dgm:spPr/>
    </dgm:pt>
    <dgm:pt modelId="{74DF7FC1-883C-4EB3-9240-797B6E18C60E}" type="pres">
      <dgm:prSet presAssocID="{0DDA05DF-2768-4EE2-B5AB-F3BDEDCAD72A}" presName="pyramid" presStyleLbl="node1" presStyleIdx="0" presStyleCnt="1"/>
      <dgm:spPr/>
    </dgm:pt>
    <dgm:pt modelId="{04738CCB-344F-4E3B-8208-10787030CBAD}" type="pres">
      <dgm:prSet presAssocID="{0DDA05DF-2768-4EE2-B5AB-F3BDEDCAD72A}" presName="theList" presStyleCnt="0"/>
      <dgm:spPr/>
    </dgm:pt>
    <dgm:pt modelId="{024DEC6A-5541-4ACD-9135-3688B6EF90A2}" type="pres">
      <dgm:prSet presAssocID="{DA8FFCE1-653C-4618-AEFD-9F98BA6EC52E}" presName="aNode" presStyleLbl="fgAcc1" presStyleIdx="0" presStyleCnt="3">
        <dgm:presLayoutVars>
          <dgm:bulletEnabled val="1"/>
        </dgm:presLayoutVars>
      </dgm:prSet>
      <dgm:spPr/>
    </dgm:pt>
    <dgm:pt modelId="{5AD94B06-4A7E-4714-96E5-88001CEBC5B5}" type="pres">
      <dgm:prSet presAssocID="{DA8FFCE1-653C-4618-AEFD-9F98BA6EC52E}" presName="aSpace" presStyleCnt="0"/>
      <dgm:spPr/>
    </dgm:pt>
    <dgm:pt modelId="{E99B984F-F0A2-491F-BBC7-8751A5C7C0A6}" type="pres">
      <dgm:prSet presAssocID="{979F0542-95BD-4019-B432-BB25AD86DAF2}" presName="aNode" presStyleLbl="fgAcc1" presStyleIdx="1" presStyleCnt="3">
        <dgm:presLayoutVars>
          <dgm:bulletEnabled val="1"/>
        </dgm:presLayoutVars>
      </dgm:prSet>
      <dgm:spPr/>
    </dgm:pt>
    <dgm:pt modelId="{5C483093-45D4-468C-A9B5-6A63F344B21D}" type="pres">
      <dgm:prSet presAssocID="{979F0542-95BD-4019-B432-BB25AD86DAF2}" presName="aSpace" presStyleCnt="0"/>
      <dgm:spPr/>
    </dgm:pt>
    <dgm:pt modelId="{25231020-7E8D-476B-8A9D-101E098823AB}" type="pres">
      <dgm:prSet presAssocID="{709A7080-9C23-4539-ADFE-EEE198BCB4A3}" presName="aNode" presStyleLbl="fgAcc1" presStyleIdx="2" presStyleCnt="3">
        <dgm:presLayoutVars>
          <dgm:bulletEnabled val="1"/>
        </dgm:presLayoutVars>
      </dgm:prSet>
      <dgm:spPr/>
    </dgm:pt>
    <dgm:pt modelId="{67AEEE70-5DF3-4AFF-BD23-B090369E888D}" type="pres">
      <dgm:prSet presAssocID="{709A7080-9C23-4539-ADFE-EEE198BCB4A3}" presName="aSpace" presStyleCnt="0"/>
      <dgm:spPr/>
    </dgm:pt>
  </dgm:ptLst>
  <dgm:cxnLst>
    <dgm:cxn modelId="{6794F427-6889-444D-8C67-8E874C0DE0D9}" srcId="{0DDA05DF-2768-4EE2-B5AB-F3BDEDCAD72A}" destId="{979F0542-95BD-4019-B432-BB25AD86DAF2}" srcOrd="1" destOrd="0" parTransId="{01909E80-A8F4-4318-B9E2-9C1869C2C038}" sibTransId="{0B7DFD89-8B8A-499B-ABA0-C7CCBC37AA2E}"/>
    <dgm:cxn modelId="{A70CA886-24DD-4DAF-B894-91D3B3A04E71}" srcId="{0DDA05DF-2768-4EE2-B5AB-F3BDEDCAD72A}" destId="{709A7080-9C23-4539-ADFE-EEE198BCB4A3}" srcOrd="2" destOrd="0" parTransId="{1AD847EE-6980-4A8B-82BB-672667535806}" sibTransId="{12B03830-7D85-4912-ABAF-43D110137139}"/>
    <dgm:cxn modelId="{EB656D88-54D0-4318-B551-B22C01FA1B6B}" type="presOf" srcId="{DA8FFCE1-653C-4618-AEFD-9F98BA6EC52E}" destId="{024DEC6A-5541-4ACD-9135-3688B6EF90A2}" srcOrd="0" destOrd="0" presId="urn:microsoft.com/office/officeart/2005/8/layout/pyramid2"/>
    <dgm:cxn modelId="{81A7B4A7-6334-4C4F-974E-F924090501EA}" type="presOf" srcId="{0DDA05DF-2768-4EE2-B5AB-F3BDEDCAD72A}" destId="{CF3C1E71-4A0B-4282-B768-A1DE6A749E6E}" srcOrd="0" destOrd="0" presId="urn:microsoft.com/office/officeart/2005/8/layout/pyramid2"/>
    <dgm:cxn modelId="{138CB3E3-1A4C-4D37-BBED-E00E089296C2}" type="presOf" srcId="{709A7080-9C23-4539-ADFE-EEE198BCB4A3}" destId="{25231020-7E8D-476B-8A9D-101E098823AB}" srcOrd="0" destOrd="0" presId="urn:microsoft.com/office/officeart/2005/8/layout/pyramid2"/>
    <dgm:cxn modelId="{867F4EF0-56D1-4908-B5BB-A2E9EA866BF8}" srcId="{0DDA05DF-2768-4EE2-B5AB-F3BDEDCAD72A}" destId="{DA8FFCE1-653C-4618-AEFD-9F98BA6EC52E}" srcOrd="0" destOrd="0" parTransId="{803427AF-575B-4D18-99CA-E16E8AD282D1}" sibTransId="{652BEB17-4D2D-426C-AAE8-A2458C961FB6}"/>
    <dgm:cxn modelId="{C46345F3-833C-4B0E-8E3C-9FBCA9886433}" type="presOf" srcId="{979F0542-95BD-4019-B432-BB25AD86DAF2}" destId="{E99B984F-F0A2-491F-BBC7-8751A5C7C0A6}" srcOrd="0" destOrd="0" presId="urn:microsoft.com/office/officeart/2005/8/layout/pyramid2"/>
    <dgm:cxn modelId="{584F2312-8BC1-4034-94B4-CEC8D2F1FDAC}" type="presParOf" srcId="{CF3C1E71-4A0B-4282-B768-A1DE6A749E6E}" destId="{74DF7FC1-883C-4EB3-9240-797B6E18C60E}" srcOrd="0" destOrd="0" presId="urn:microsoft.com/office/officeart/2005/8/layout/pyramid2"/>
    <dgm:cxn modelId="{3720E182-DAAF-489C-B0D2-E2E9AB9351B2}" type="presParOf" srcId="{CF3C1E71-4A0B-4282-B768-A1DE6A749E6E}" destId="{04738CCB-344F-4E3B-8208-10787030CBAD}" srcOrd="1" destOrd="0" presId="urn:microsoft.com/office/officeart/2005/8/layout/pyramid2"/>
    <dgm:cxn modelId="{0937E258-6AE4-424C-8DA4-5624B1CA8CC2}" type="presParOf" srcId="{04738CCB-344F-4E3B-8208-10787030CBAD}" destId="{024DEC6A-5541-4ACD-9135-3688B6EF90A2}" srcOrd="0" destOrd="0" presId="urn:microsoft.com/office/officeart/2005/8/layout/pyramid2"/>
    <dgm:cxn modelId="{45C59834-D779-4E9F-BC1F-3142141C711E}" type="presParOf" srcId="{04738CCB-344F-4E3B-8208-10787030CBAD}" destId="{5AD94B06-4A7E-4714-96E5-88001CEBC5B5}" srcOrd="1" destOrd="0" presId="urn:microsoft.com/office/officeart/2005/8/layout/pyramid2"/>
    <dgm:cxn modelId="{B53217E1-7488-4897-A4EE-3C34940EFA96}" type="presParOf" srcId="{04738CCB-344F-4E3B-8208-10787030CBAD}" destId="{E99B984F-F0A2-491F-BBC7-8751A5C7C0A6}" srcOrd="2" destOrd="0" presId="urn:microsoft.com/office/officeart/2005/8/layout/pyramid2"/>
    <dgm:cxn modelId="{4FA1F6B2-218E-4F4E-B759-830AB7F28203}" type="presParOf" srcId="{04738CCB-344F-4E3B-8208-10787030CBAD}" destId="{5C483093-45D4-468C-A9B5-6A63F344B21D}" srcOrd="3" destOrd="0" presId="urn:microsoft.com/office/officeart/2005/8/layout/pyramid2"/>
    <dgm:cxn modelId="{2F504063-9092-4BD1-A7F8-4257818916C8}" type="presParOf" srcId="{04738CCB-344F-4E3B-8208-10787030CBAD}" destId="{25231020-7E8D-476B-8A9D-101E098823AB}" srcOrd="4" destOrd="0" presId="urn:microsoft.com/office/officeart/2005/8/layout/pyramid2"/>
    <dgm:cxn modelId="{35B686D2-56F4-4142-BB69-335E6FDB6162}" type="presParOf" srcId="{04738CCB-344F-4E3B-8208-10787030CBAD}" destId="{67AEEE70-5DF3-4AFF-BD23-B090369E888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A151AE-D794-43D0-8408-BB03261B5A7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A55D621-3F79-4209-8172-7C88A8A344AC}">
      <dgm:prSet/>
      <dgm:spPr/>
      <dgm:t>
        <a:bodyPr/>
        <a:lstStyle/>
        <a:p>
          <a:r>
            <a:rPr lang="en-US"/>
            <a:t>Remove outcomes other than Approval and Rejection</a:t>
          </a:r>
          <a:endParaRPr lang="en-IN"/>
        </a:p>
      </dgm:t>
    </dgm:pt>
    <dgm:pt modelId="{297FCB27-601B-42B2-A6DB-99A6D3A6B1AD}" type="parTrans" cxnId="{23B81509-8389-46E7-85F9-0054C762257F}">
      <dgm:prSet/>
      <dgm:spPr/>
      <dgm:t>
        <a:bodyPr/>
        <a:lstStyle/>
        <a:p>
          <a:endParaRPr lang="en-IN"/>
        </a:p>
      </dgm:t>
    </dgm:pt>
    <dgm:pt modelId="{61BCDCFA-30FF-4EFA-8B4C-3241A8757C25}" type="sibTrans" cxnId="{23B81509-8389-46E7-85F9-0054C762257F}">
      <dgm:prSet/>
      <dgm:spPr/>
      <dgm:t>
        <a:bodyPr/>
        <a:lstStyle/>
        <a:p>
          <a:endParaRPr lang="en-IN"/>
        </a:p>
      </dgm:t>
    </dgm:pt>
    <dgm:pt modelId="{37665EB4-7595-4A65-9BBA-8D21CE069E14}">
      <dgm:prSet/>
      <dgm:spPr/>
      <dgm:t>
        <a:bodyPr/>
        <a:lstStyle/>
        <a:p>
          <a:r>
            <a:rPr lang="en-US"/>
            <a:t>Remove data where the following are missing</a:t>
          </a:r>
          <a:endParaRPr lang="en-IN"/>
        </a:p>
      </dgm:t>
    </dgm:pt>
    <dgm:pt modelId="{BF7D15A5-4263-4EE3-A406-C011931C1233}" type="parTrans" cxnId="{F63EC437-6ED5-48DB-A830-07BF7637DE3A}">
      <dgm:prSet/>
      <dgm:spPr/>
      <dgm:t>
        <a:bodyPr/>
        <a:lstStyle/>
        <a:p>
          <a:endParaRPr lang="en-IN"/>
        </a:p>
      </dgm:t>
    </dgm:pt>
    <dgm:pt modelId="{369C6616-06F6-44BD-8D22-76A106B01D6E}" type="sibTrans" cxnId="{F63EC437-6ED5-48DB-A830-07BF7637DE3A}">
      <dgm:prSet/>
      <dgm:spPr/>
      <dgm:t>
        <a:bodyPr/>
        <a:lstStyle/>
        <a:p>
          <a:endParaRPr lang="en-IN"/>
        </a:p>
      </dgm:t>
    </dgm:pt>
    <dgm:pt modelId="{1312EC83-17C8-41BF-8F54-56F334AC4956}">
      <dgm:prSet/>
      <dgm:spPr/>
      <dgm:t>
        <a:bodyPr/>
        <a:lstStyle/>
        <a:p>
          <a:r>
            <a:rPr lang="en-US"/>
            <a:t>Ethnicity </a:t>
          </a:r>
          <a:endParaRPr lang="en-IN"/>
        </a:p>
      </dgm:t>
    </dgm:pt>
    <dgm:pt modelId="{BBB932C9-5998-4F35-839D-2A508478C14D}" type="parTrans" cxnId="{3E3EDF30-E31E-402F-9652-E148B89E3877}">
      <dgm:prSet/>
      <dgm:spPr/>
      <dgm:t>
        <a:bodyPr/>
        <a:lstStyle/>
        <a:p>
          <a:endParaRPr lang="en-IN"/>
        </a:p>
      </dgm:t>
    </dgm:pt>
    <dgm:pt modelId="{09584D77-EC2B-4B30-9F8D-F40AD45C5CC6}" type="sibTrans" cxnId="{3E3EDF30-E31E-402F-9652-E148B89E3877}">
      <dgm:prSet/>
      <dgm:spPr/>
      <dgm:t>
        <a:bodyPr/>
        <a:lstStyle/>
        <a:p>
          <a:endParaRPr lang="en-IN"/>
        </a:p>
      </dgm:t>
    </dgm:pt>
    <dgm:pt modelId="{CB2B35FF-26D1-4C23-AAD9-0A5CA60231E9}">
      <dgm:prSet/>
      <dgm:spPr/>
      <dgm:t>
        <a:bodyPr/>
        <a:lstStyle/>
        <a:p>
          <a:r>
            <a:rPr lang="en-US"/>
            <a:t>Gender </a:t>
          </a:r>
          <a:endParaRPr lang="en-IN"/>
        </a:p>
      </dgm:t>
    </dgm:pt>
    <dgm:pt modelId="{B8038C4C-287E-444B-86EF-15EF49A6F976}" type="parTrans" cxnId="{8C0EFB84-DE49-4DD8-9D01-5395329D19AA}">
      <dgm:prSet/>
      <dgm:spPr/>
      <dgm:t>
        <a:bodyPr/>
        <a:lstStyle/>
        <a:p>
          <a:endParaRPr lang="en-IN"/>
        </a:p>
      </dgm:t>
    </dgm:pt>
    <dgm:pt modelId="{8CABD83C-7BFC-43C5-9C49-666EBA71375D}" type="sibTrans" cxnId="{8C0EFB84-DE49-4DD8-9D01-5395329D19AA}">
      <dgm:prSet/>
      <dgm:spPr/>
      <dgm:t>
        <a:bodyPr/>
        <a:lstStyle/>
        <a:p>
          <a:endParaRPr lang="en-IN"/>
        </a:p>
      </dgm:t>
    </dgm:pt>
    <dgm:pt modelId="{4B18D4AA-0A6A-4BE9-BE8E-65ADC20EF545}">
      <dgm:prSet/>
      <dgm:spPr/>
      <dgm:t>
        <a:bodyPr/>
        <a:lstStyle/>
        <a:p>
          <a:r>
            <a:rPr lang="en-US"/>
            <a:t>Outcome </a:t>
          </a:r>
          <a:endParaRPr lang="en-IN"/>
        </a:p>
      </dgm:t>
    </dgm:pt>
    <dgm:pt modelId="{B98E25E6-5546-4EF0-A243-8D60B4134E77}" type="parTrans" cxnId="{369E8CBC-9F65-4F6C-BEC2-5548230BAA9D}">
      <dgm:prSet/>
      <dgm:spPr/>
      <dgm:t>
        <a:bodyPr/>
        <a:lstStyle/>
        <a:p>
          <a:endParaRPr lang="en-IN"/>
        </a:p>
      </dgm:t>
    </dgm:pt>
    <dgm:pt modelId="{85990999-2A37-4CD7-8F82-DA6BCA03FFF2}" type="sibTrans" cxnId="{369E8CBC-9F65-4F6C-BEC2-5548230BAA9D}">
      <dgm:prSet/>
      <dgm:spPr/>
      <dgm:t>
        <a:bodyPr/>
        <a:lstStyle/>
        <a:p>
          <a:endParaRPr lang="en-IN"/>
        </a:p>
      </dgm:t>
    </dgm:pt>
    <dgm:pt modelId="{2631F4FA-982D-468E-955A-5A93B9F4DF90}">
      <dgm:prSet/>
      <dgm:spPr/>
      <dgm:t>
        <a:bodyPr/>
        <a:lstStyle/>
        <a:p>
          <a:r>
            <a:rPr lang="en-US"/>
            <a:t>Age</a:t>
          </a:r>
          <a:endParaRPr lang="en-IN"/>
        </a:p>
      </dgm:t>
    </dgm:pt>
    <dgm:pt modelId="{AF846C42-DF73-4588-BE68-5F5B16187468}" type="parTrans" cxnId="{E776AD1F-9CA4-4DAE-BC04-6294B2F9C998}">
      <dgm:prSet/>
      <dgm:spPr/>
      <dgm:t>
        <a:bodyPr/>
        <a:lstStyle/>
        <a:p>
          <a:endParaRPr lang="en-IN"/>
        </a:p>
      </dgm:t>
    </dgm:pt>
    <dgm:pt modelId="{547457CF-7536-4A48-A4F7-98C128CFCCCD}" type="sibTrans" cxnId="{E776AD1F-9CA4-4DAE-BC04-6294B2F9C998}">
      <dgm:prSet/>
      <dgm:spPr/>
      <dgm:t>
        <a:bodyPr/>
        <a:lstStyle/>
        <a:p>
          <a:endParaRPr lang="en-IN"/>
        </a:p>
      </dgm:t>
    </dgm:pt>
    <dgm:pt modelId="{378E1BF1-E7C3-451A-B5BA-8F3D35C5FBCA}">
      <dgm:prSet/>
      <dgm:spPr/>
      <dgm:t>
        <a:bodyPr/>
        <a:lstStyle/>
        <a:p>
          <a:r>
            <a:rPr lang="en-US"/>
            <a:t>Debt-To-Income ratio</a:t>
          </a:r>
          <a:endParaRPr lang="en-IN"/>
        </a:p>
      </dgm:t>
    </dgm:pt>
    <dgm:pt modelId="{FEDA763D-6A09-4EAB-A6F9-80D11983D35B}" type="parTrans" cxnId="{8B94BCDB-5D05-4289-A278-449F949794B9}">
      <dgm:prSet/>
      <dgm:spPr/>
      <dgm:t>
        <a:bodyPr/>
        <a:lstStyle/>
        <a:p>
          <a:endParaRPr lang="en-IN"/>
        </a:p>
      </dgm:t>
    </dgm:pt>
    <dgm:pt modelId="{F3C4B067-DBF2-4979-A521-7505EFDF72B2}" type="sibTrans" cxnId="{8B94BCDB-5D05-4289-A278-449F949794B9}">
      <dgm:prSet/>
      <dgm:spPr/>
      <dgm:t>
        <a:bodyPr/>
        <a:lstStyle/>
        <a:p>
          <a:endParaRPr lang="en-IN"/>
        </a:p>
      </dgm:t>
    </dgm:pt>
    <dgm:pt modelId="{10AD73CF-4B9F-477E-BCBE-B426C0CA7428}">
      <dgm:prSet/>
      <dgm:spPr/>
      <dgm:t>
        <a:bodyPr/>
        <a:lstStyle/>
        <a:p>
          <a:r>
            <a:rPr lang="en-US"/>
            <a:t>Filter only residential loans</a:t>
          </a:r>
          <a:endParaRPr lang="en-IN"/>
        </a:p>
      </dgm:t>
    </dgm:pt>
    <dgm:pt modelId="{7155F819-C4D7-4774-858C-938BF6C2B29E}" type="parTrans" cxnId="{E8073BF1-8582-4C46-B7C1-577CE9FDC6DE}">
      <dgm:prSet/>
      <dgm:spPr/>
      <dgm:t>
        <a:bodyPr/>
        <a:lstStyle/>
        <a:p>
          <a:endParaRPr lang="en-IN"/>
        </a:p>
      </dgm:t>
    </dgm:pt>
    <dgm:pt modelId="{767DECE4-4E71-4782-84CA-2B9AF20D5D91}" type="sibTrans" cxnId="{E8073BF1-8582-4C46-B7C1-577CE9FDC6DE}">
      <dgm:prSet/>
      <dgm:spPr/>
      <dgm:t>
        <a:bodyPr/>
        <a:lstStyle/>
        <a:p>
          <a:endParaRPr lang="en-IN"/>
        </a:p>
      </dgm:t>
    </dgm:pt>
    <dgm:pt modelId="{22B79BF1-61C8-43B3-8CFE-91DAD61FAC92}" type="pres">
      <dgm:prSet presAssocID="{E6A151AE-D794-43D0-8408-BB03261B5A77}" presName="linear" presStyleCnt="0">
        <dgm:presLayoutVars>
          <dgm:animLvl val="lvl"/>
          <dgm:resizeHandles val="exact"/>
        </dgm:presLayoutVars>
      </dgm:prSet>
      <dgm:spPr/>
    </dgm:pt>
    <dgm:pt modelId="{A7671023-1C7C-451F-9950-033436FFE283}" type="pres">
      <dgm:prSet presAssocID="{3A55D621-3F79-4209-8172-7C88A8A344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BC8763-D4AF-4E35-8CD0-D5C5848B8416}" type="pres">
      <dgm:prSet presAssocID="{61BCDCFA-30FF-4EFA-8B4C-3241A8757C25}" presName="spacer" presStyleCnt="0"/>
      <dgm:spPr/>
    </dgm:pt>
    <dgm:pt modelId="{BC2DB6EF-F26B-42F3-8884-AEB0FBA9E416}" type="pres">
      <dgm:prSet presAssocID="{37665EB4-7595-4A65-9BBA-8D21CE069E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C7B7816-0FD8-4233-823B-6E5336229631}" type="pres">
      <dgm:prSet presAssocID="{37665EB4-7595-4A65-9BBA-8D21CE069E14}" presName="childText" presStyleLbl="revTx" presStyleIdx="0" presStyleCnt="1">
        <dgm:presLayoutVars>
          <dgm:bulletEnabled val="1"/>
        </dgm:presLayoutVars>
      </dgm:prSet>
      <dgm:spPr/>
    </dgm:pt>
    <dgm:pt modelId="{1BDABF10-A401-48D0-9541-382DAED1A2BD}" type="pres">
      <dgm:prSet presAssocID="{10AD73CF-4B9F-477E-BCBE-B426C0CA742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3B81509-8389-46E7-85F9-0054C762257F}" srcId="{E6A151AE-D794-43D0-8408-BB03261B5A77}" destId="{3A55D621-3F79-4209-8172-7C88A8A344AC}" srcOrd="0" destOrd="0" parTransId="{297FCB27-601B-42B2-A6DB-99A6D3A6B1AD}" sibTransId="{61BCDCFA-30FF-4EFA-8B4C-3241A8757C25}"/>
    <dgm:cxn modelId="{4AFEB809-5387-4D55-9679-5AC71E192E0F}" type="presOf" srcId="{E6A151AE-D794-43D0-8408-BB03261B5A77}" destId="{22B79BF1-61C8-43B3-8CFE-91DAD61FAC92}" srcOrd="0" destOrd="0" presId="urn:microsoft.com/office/officeart/2005/8/layout/vList2"/>
    <dgm:cxn modelId="{9F07650E-58FA-43DE-A74C-F79C210ACDAF}" type="presOf" srcId="{378E1BF1-E7C3-451A-B5BA-8F3D35C5FBCA}" destId="{BC7B7816-0FD8-4233-823B-6E5336229631}" srcOrd="0" destOrd="4" presId="urn:microsoft.com/office/officeart/2005/8/layout/vList2"/>
    <dgm:cxn modelId="{950F2712-B47F-4C70-BF1B-B9E68E66EE83}" type="presOf" srcId="{2631F4FA-982D-468E-955A-5A93B9F4DF90}" destId="{BC7B7816-0FD8-4233-823B-6E5336229631}" srcOrd="0" destOrd="3" presId="urn:microsoft.com/office/officeart/2005/8/layout/vList2"/>
    <dgm:cxn modelId="{DA15441E-F00B-4C31-9F74-89EDE7CFA05C}" type="presOf" srcId="{10AD73CF-4B9F-477E-BCBE-B426C0CA7428}" destId="{1BDABF10-A401-48D0-9541-382DAED1A2BD}" srcOrd="0" destOrd="0" presId="urn:microsoft.com/office/officeart/2005/8/layout/vList2"/>
    <dgm:cxn modelId="{E776AD1F-9CA4-4DAE-BC04-6294B2F9C998}" srcId="{37665EB4-7595-4A65-9BBA-8D21CE069E14}" destId="{2631F4FA-982D-468E-955A-5A93B9F4DF90}" srcOrd="3" destOrd="0" parTransId="{AF846C42-DF73-4588-BE68-5F5B16187468}" sibTransId="{547457CF-7536-4A48-A4F7-98C128CFCCCD}"/>
    <dgm:cxn modelId="{3E3EDF30-E31E-402F-9652-E148B89E3877}" srcId="{37665EB4-7595-4A65-9BBA-8D21CE069E14}" destId="{1312EC83-17C8-41BF-8F54-56F334AC4956}" srcOrd="0" destOrd="0" parTransId="{BBB932C9-5998-4F35-839D-2A508478C14D}" sibTransId="{09584D77-EC2B-4B30-9F8D-F40AD45C5CC6}"/>
    <dgm:cxn modelId="{F63EC437-6ED5-48DB-A830-07BF7637DE3A}" srcId="{E6A151AE-D794-43D0-8408-BB03261B5A77}" destId="{37665EB4-7595-4A65-9BBA-8D21CE069E14}" srcOrd="1" destOrd="0" parTransId="{BF7D15A5-4263-4EE3-A406-C011931C1233}" sibTransId="{369C6616-06F6-44BD-8D22-76A106B01D6E}"/>
    <dgm:cxn modelId="{2F34A839-188C-4205-8E7F-57E3A6C3CB8C}" type="presOf" srcId="{1312EC83-17C8-41BF-8F54-56F334AC4956}" destId="{BC7B7816-0FD8-4233-823B-6E5336229631}" srcOrd="0" destOrd="0" presId="urn:microsoft.com/office/officeart/2005/8/layout/vList2"/>
    <dgm:cxn modelId="{8C0EFB84-DE49-4DD8-9D01-5395329D19AA}" srcId="{37665EB4-7595-4A65-9BBA-8D21CE069E14}" destId="{CB2B35FF-26D1-4C23-AAD9-0A5CA60231E9}" srcOrd="1" destOrd="0" parTransId="{B8038C4C-287E-444B-86EF-15EF49A6F976}" sibTransId="{8CABD83C-7BFC-43C5-9C49-666EBA71375D}"/>
    <dgm:cxn modelId="{57D44E88-1E09-419D-99C4-047DE36D3D15}" type="presOf" srcId="{4B18D4AA-0A6A-4BE9-BE8E-65ADC20EF545}" destId="{BC7B7816-0FD8-4233-823B-6E5336229631}" srcOrd="0" destOrd="2" presId="urn:microsoft.com/office/officeart/2005/8/layout/vList2"/>
    <dgm:cxn modelId="{CEA73392-B681-44E6-8CD6-7E7C25EA5A38}" type="presOf" srcId="{37665EB4-7595-4A65-9BBA-8D21CE069E14}" destId="{BC2DB6EF-F26B-42F3-8884-AEB0FBA9E416}" srcOrd="0" destOrd="0" presId="urn:microsoft.com/office/officeart/2005/8/layout/vList2"/>
    <dgm:cxn modelId="{369E8CBC-9F65-4F6C-BEC2-5548230BAA9D}" srcId="{37665EB4-7595-4A65-9BBA-8D21CE069E14}" destId="{4B18D4AA-0A6A-4BE9-BE8E-65ADC20EF545}" srcOrd="2" destOrd="0" parTransId="{B98E25E6-5546-4EF0-A243-8D60B4134E77}" sibTransId="{85990999-2A37-4CD7-8F82-DA6BCA03FFF2}"/>
    <dgm:cxn modelId="{25D019C8-B331-490D-84D3-EDEE9C232251}" type="presOf" srcId="{3A55D621-3F79-4209-8172-7C88A8A344AC}" destId="{A7671023-1C7C-451F-9950-033436FFE283}" srcOrd="0" destOrd="0" presId="urn:microsoft.com/office/officeart/2005/8/layout/vList2"/>
    <dgm:cxn modelId="{E82BD0D9-5D1B-4B49-945C-084605B56A95}" type="presOf" srcId="{CB2B35FF-26D1-4C23-AAD9-0A5CA60231E9}" destId="{BC7B7816-0FD8-4233-823B-6E5336229631}" srcOrd="0" destOrd="1" presId="urn:microsoft.com/office/officeart/2005/8/layout/vList2"/>
    <dgm:cxn modelId="{8B94BCDB-5D05-4289-A278-449F949794B9}" srcId="{37665EB4-7595-4A65-9BBA-8D21CE069E14}" destId="{378E1BF1-E7C3-451A-B5BA-8F3D35C5FBCA}" srcOrd="4" destOrd="0" parTransId="{FEDA763D-6A09-4EAB-A6F9-80D11983D35B}" sibTransId="{F3C4B067-DBF2-4979-A521-7505EFDF72B2}"/>
    <dgm:cxn modelId="{E8073BF1-8582-4C46-B7C1-577CE9FDC6DE}" srcId="{E6A151AE-D794-43D0-8408-BB03261B5A77}" destId="{10AD73CF-4B9F-477E-BCBE-B426C0CA7428}" srcOrd="2" destOrd="0" parTransId="{7155F819-C4D7-4774-858C-938BF6C2B29E}" sibTransId="{767DECE4-4E71-4782-84CA-2B9AF20D5D91}"/>
    <dgm:cxn modelId="{19A18101-2A1A-4918-917C-A2A9A7C3CF26}" type="presParOf" srcId="{22B79BF1-61C8-43B3-8CFE-91DAD61FAC92}" destId="{A7671023-1C7C-451F-9950-033436FFE283}" srcOrd="0" destOrd="0" presId="urn:microsoft.com/office/officeart/2005/8/layout/vList2"/>
    <dgm:cxn modelId="{F25E5620-14C8-4D6F-B718-36235BD6C56F}" type="presParOf" srcId="{22B79BF1-61C8-43B3-8CFE-91DAD61FAC92}" destId="{89BC8763-D4AF-4E35-8CD0-D5C5848B8416}" srcOrd="1" destOrd="0" presId="urn:microsoft.com/office/officeart/2005/8/layout/vList2"/>
    <dgm:cxn modelId="{8A8E1781-593B-4BC4-9142-11DC6736B05A}" type="presParOf" srcId="{22B79BF1-61C8-43B3-8CFE-91DAD61FAC92}" destId="{BC2DB6EF-F26B-42F3-8884-AEB0FBA9E416}" srcOrd="2" destOrd="0" presId="urn:microsoft.com/office/officeart/2005/8/layout/vList2"/>
    <dgm:cxn modelId="{DAACF13B-3EDE-4E3F-9E46-D8857750E1A3}" type="presParOf" srcId="{22B79BF1-61C8-43B3-8CFE-91DAD61FAC92}" destId="{BC7B7816-0FD8-4233-823B-6E5336229631}" srcOrd="3" destOrd="0" presId="urn:microsoft.com/office/officeart/2005/8/layout/vList2"/>
    <dgm:cxn modelId="{42C7D90A-5D7D-46B3-B32E-010C55300DEF}" type="presParOf" srcId="{22B79BF1-61C8-43B3-8CFE-91DAD61FAC92}" destId="{1BDABF10-A401-48D0-9541-382DAED1A2B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B763DE-89F8-4B83-81BD-69DDF6D02A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81A6E60-54EC-45D6-B7A4-6DB249792846}">
      <dgm:prSet/>
      <dgm:spPr/>
      <dgm:t>
        <a:bodyPr/>
        <a:lstStyle/>
        <a:p>
          <a:r>
            <a:rPr lang="en-US" dirty="0"/>
            <a:t>Lender categorization</a:t>
          </a:r>
          <a:endParaRPr lang="en-IN" dirty="0"/>
        </a:p>
      </dgm:t>
    </dgm:pt>
    <dgm:pt modelId="{9B49AA07-182E-4B48-BAA6-6AA8675BEF06}" type="parTrans" cxnId="{42C6763F-64CB-40EA-AA78-65B3CB6CD4F7}">
      <dgm:prSet/>
      <dgm:spPr/>
      <dgm:t>
        <a:bodyPr/>
        <a:lstStyle/>
        <a:p>
          <a:endParaRPr lang="en-IN"/>
        </a:p>
      </dgm:t>
    </dgm:pt>
    <dgm:pt modelId="{D755987A-4A2D-4D6A-A937-66A4D3E668ED}" type="sibTrans" cxnId="{42C6763F-64CB-40EA-AA78-65B3CB6CD4F7}">
      <dgm:prSet/>
      <dgm:spPr/>
      <dgm:t>
        <a:bodyPr/>
        <a:lstStyle/>
        <a:p>
          <a:endParaRPr lang="en-IN"/>
        </a:p>
      </dgm:t>
    </dgm:pt>
    <dgm:pt modelId="{79CAF1A1-9430-4562-9C25-027AFC33B66E}">
      <dgm:prSet/>
      <dgm:spPr/>
      <dgm:t>
        <a:bodyPr/>
        <a:lstStyle/>
        <a:p>
          <a:r>
            <a:rPr lang="en-US"/>
            <a:t>Location categorization into metro and non-metro</a:t>
          </a:r>
          <a:endParaRPr lang="en-IN"/>
        </a:p>
      </dgm:t>
    </dgm:pt>
    <dgm:pt modelId="{60257DD6-08F6-486E-8903-84CC9B1DDDD9}" type="parTrans" cxnId="{B41CDE2D-B72C-4D8C-99EF-561B50A5EC5A}">
      <dgm:prSet/>
      <dgm:spPr/>
      <dgm:t>
        <a:bodyPr/>
        <a:lstStyle/>
        <a:p>
          <a:endParaRPr lang="en-IN"/>
        </a:p>
      </dgm:t>
    </dgm:pt>
    <dgm:pt modelId="{E1A11C45-D7B1-45BC-B58C-4F4C81AC1CB5}" type="sibTrans" cxnId="{B41CDE2D-B72C-4D8C-99EF-561B50A5EC5A}">
      <dgm:prSet/>
      <dgm:spPr/>
      <dgm:t>
        <a:bodyPr/>
        <a:lstStyle/>
        <a:p>
          <a:endParaRPr lang="en-IN"/>
        </a:p>
      </dgm:t>
    </dgm:pt>
    <dgm:pt modelId="{4E6665DB-84E8-4D68-90CF-24DB482ADB83}">
      <dgm:prSet/>
      <dgm:spPr/>
      <dgm:t>
        <a:bodyPr/>
        <a:lstStyle/>
        <a:p>
          <a:r>
            <a:rPr lang="en-US"/>
            <a:t>Location categorization with a race gradient with percentage of minorities</a:t>
          </a:r>
          <a:endParaRPr lang="en-IN"/>
        </a:p>
      </dgm:t>
    </dgm:pt>
    <dgm:pt modelId="{5A0C9E09-5B37-4F72-9E61-418B8CE3EE0D}" type="parTrans" cxnId="{70C7966D-5A9F-48E9-B143-48690879D7E1}">
      <dgm:prSet/>
      <dgm:spPr/>
      <dgm:t>
        <a:bodyPr/>
        <a:lstStyle/>
        <a:p>
          <a:endParaRPr lang="en-IN"/>
        </a:p>
      </dgm:t>
    </dgm:pt>
    <dgm:pt modelId="{EA7B1A1C-41E1-4A6A-B0A1-0A776360570F}" type="sibTrans" cxnId="{70C7966D-5A9F-48E9-B143-48690879D7E1}">
      <dgm:prSet/>
      <dgm:spPr/>
      <dgm:t>
        <a:bodyPr/>
        <a:lstStyle/>
        <a:p>
          <a:endParaRPr lang="en-IN"/>
        </a:p>
      </dgm:t>
    </dgm:pt>
    <dgm:pt modelId="{60902693-2F7B-4528-90B9-AD5C79FDAD12}">
      <dgm:prSet/>
      <dgm:spPr/>
      <dgm:t>
        <a:bodyPr/>
        <a:lstStyle/>
        <a:p>
          <a:r>
            <a:rPr lang="en-US"/>
            <a:t>Categorize Debt-to-Income ratio into buckets</a:t>
          </a:r>
          <a:endParaRPr lang="en-IN"/>
        </a:p>
      </dgm:t>
    </dgm:pt>
    <dgm:pt modelId="{89E4B45F-4A1E-48FA-AEF8-FC9F146D212B}" type="parTrans" cxnId="{59421BAB-0457-42AA-B641-B14D3032F14E}">
      <dgm:prSet/>
      <dgm:spPr/>
      <dgm:t>
        <a:bodyPr/>
        <a:lstStyle/>
        <a:p>
          <a:endParaRPr lang="en-IN"/>
        </a:p>
      </dgm:t>
    </dgm:pt>
    <dgm:pt modelId="{6F6C8E0C-9C12-4F06-9575-6E4CFE9950DA}" type="sibTrans" cxnId="{59421BAB-0457-42AA-B641-B14D3032F14E}">
      <dgm:prSet/>
      <dgm:spPr/>
      <dgm:t>
        <a:bodyPr/>
        <a:lstStyle/>
        <a:p>
          <a:endParaRPr lang="en-IN"/>
        </a:p>
      </dgm:t>
    </dgm:pt>
    <dgm:pt modelId="{FA11FAC7-4E3E-410F-89CF-FBCE81AFB53D}">
      <dgm:prSet/>
      <dgm:spPr/>
      <dgm:t>
        <a:bodyPr/>
        <a:lstStyle/>
        <a:p>
          <a:r>
            <a:rPr lang="en-US" dirty="0"/>
            <a:t>Categorize age into buckets</a:t>
          </a:r>
          <a:endParaRPr lang="en-IN" dirty="0"/>
        </a:p>
      </dgm:t>
    </dgm:pt>
    <dgm:pt modelId="{604D9BD8-B404-4A69-82B6-CD8C9E32116F}" type="parTrans" cxnId="{39F4D18F-F555-41DB-81F6-9B8890D060CE}">
      <dgm:prSet/>
      <dgm:spPr/>
      <dgm:t>
        <a:bodyPr/>
        <a:lstStyle/>
        <a:p>
          <a:endParaRPr lang="en-IN"/>
        </a:p>
      </dgm:t>
    </dgm:pt>
    <dgm:pt modelId="{3C181EF6-B2D9-4CE3-9245-6E0B073FDAA1}" type="sibTrans" cxnId="{39F4D18F-F555-41DB-81F6-9B8890D060CE}">
      <dgm:prSet/>
      <dgm:spPr/>
      <dgm:t>
        <a:bodyPr/>
        <a:lstStyle/>
        <a:p>
          <a:endParaRPr lang="en-IN"/>
        </a:p>
      </dgm:t>
    </dgm:pt>
    <dgm:pt modelId="{DE4BCB98-8314-413A-8ED9-A2D59116DB48}" type="pres">
      <dgm:prSet presAssocID="{13B763DE-89F8-4B83-81BD-69DDF6D02A49}" presName="linear" presStyleCnt="0">
        <dgm:presLayoutVars>
          <dgm:animLvl val="lvl"/>
          <dgm:resizeHandles val="exact"/>
        </dgm:presLayoutVars>
      </dgm:prSet>
      <dgm:spPr/>
    </dgm:pt>
    <dgm:pt modelId="{01693339-CE1E-406B-95AE-062917976235}" type="pres">
      <dgm:prSet presAssocID="{C81A6E60-54EC-45D6-B7A4-6DB2497928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455B2AE-817C-4978-8C10-0E8D3619589C}" type="pres">
      <dgm:prSet presAssocID="{D755987A-4A2D-4D6A-A937-66A4D3E668ED}" presName="spacer" presStyleCnt="0"/>
      <dgm:spPr/>
    </dgm:pt>
    <dgm:pt modelId="{754B7A41-8EFC-4E64-BAA6-DB9685538E32}" type="pres">
      <dgm:prSet presAssocID="{79CAF1A1-9430-4562-9C25-027AFC33B66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11FCF39-2C1E-4F10-9835-EBB91AEAA099}" type="pres">
      <dgm:prSet presAssocID="{E1A11C45-D7B1-45BC-B58C-4F4C81AC1CB5}" presName="spacer" presStyleCnt="0"/>
      <dgm:spPr/>
    </dgm:pt>
    <dgm:pt modelId="{BBB0DFFE-6301-45EC-93CE-FE8670370FD5}" type="pres">
      <dgm:prSet presAssocID="{4E6665DB-84E8-4D68-90CF-24DB482ADB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CACDA-2A8B-4D81-83A0-216C31F72E5B}" type="pres">
      <dgm:prSet presAssocID="{EA7B1A1C-41E1-4A6A-B0A1-0A776360570F}" presName="spacer" presStyleCnt="0"/>
      <dgm:spPr/>
    </dgm:pt>
    <dgm:pt modelId="{C8BA7B44-BEBC-4220-A262-980EFE813D04}" type="pres">
      <dgm:prSet presAssocID="{60902693-2F7B-4528-90B9-AD5C79FDAD1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D1633EE-7B56-4DA1-BA57-9AF73FF49981}" type="pres">
      <dgm:prSet presAssocID="{6F6C8E0C-9C12-4F06-9575-6E4CFE9950DA}" presName="spacer" presStyleCnt="0"/>
      <dgm:spPr/>
    </dgm:pt>
    <dgm:pt modelId="{D8E766EB-2290-48E6-B50E-4C1A8EBB2EED}" type="pres">
      <dgm:prSet presAssocID="{FA11FAC7-4E3E-410F-89CF-FBCE81AFB53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41CDE2D-B72C-4D8C-99EF-561B50A5EC5A}" srcId="{13B763DE-89F8-4B83-81BD-69DDF6D02A49}" destId="{79CAF1A1-9430-4562-9C25-027AFC33B66E}" srcOrd="1" destOrd="0" parTransId="{60257DD6-08F6-486E-8903-84CC9B1DDDD9}" sibTransId="{E1A11C45-D7B1-45BC-B58C-4F4C81AC1CB5}"/>
    <dgm:cxn modelId="{92A8B933-B0A3-4159-97D7-FC84BAFEDE75}" type="presOf" srcId="{C81A6E60-54EC-45D6-B7A4-6DB249792846}" destId="{01693339-CE1E-406B-95AE-062917976235}" srcOrd="0" destOrd="0" presId="urn:microsoft.com/office/officeart/2005/8/layout/vList2"/>
    <dgm:cxn modelId="{6B139837-C86F-445F-92F3-2C4604C44133}" type="presOf" srcId="{13B763DE-89F8-4B83-81BD-69DDF6D02A49}" destId="{DE4BCB98-8314-413A-8ED9-A2D59116DB48}" srcOrd="0" destOrd="0" presId="urn:microsoft.com/office/officeart/2005/8/layout/vList2"/>
    <dgm:cxn modelId="{42C6763F-64CB-40EA-AA78-65B3CB6CD4F7}" srcId="{13B763DE-89F8-4B83-81BD-69DDF6D02A49}" destId="{C81A6E60-54EC-45D6-B7A4-6DB249792846}" srcOrd="0" destOrd="0" parTransId="{9B49AA07-182E-4B48-BAA6-6AA8675BEF06}" sibTransId="{D755987A-4A2D-4D6A-A937-66A4D3E668ED}"/>
    <dgm:cxn modelId="{82CCC05D-CE22-4679-9AFF-B41F89169C78}" type="presOf" srcId="{60902693-2F7B-4528-90B9-AD5C79FDAD12}" destId="{C8BA7B44-BEBC-4220-A262-980EFE813D04}" srcOrd="0" destOrd="0" presId="urn:microsoft.com/office/officeart/2005/8/layout/vList2"/>
    <dgm:cxn modelId="{70C7966D-5A9F-48E9-B143-48690879D7E1}" srcId="{13B763DE-89F8-4B83-81BD-69DDF6D02A49}" destId="{4E6665DB-84E8-4D68-90CF-24DB482ADB83}" srcOrd="2" destOrd="0" parTransId="{5A0C9E09-5B37-4F72-9E61-418B8CE3EE0D}" sibTransId="{EA7B1A1C-41E1-4A6A-B0A1-0A776360570F}"/>
    <dgm:cxn modelId="{39F4D18F-F555-41DB-81F6-9B8890D060CE}" srcId="{13B763DE-89F8-4B83-81BD-69DDF6D02A49}" destId="{FA11FAC7-4E3E-410F-89CF-FBCE81AFB53D}" srcOrd="4" destOrd="0" parTransId="{604D9BD8-B404-4A69-82B6-CD8C9E32116F}" sibTransId="{3C181EF6-B2D9-4CE3-9245-6E0B073FDAA1}"/>
    <dgm:cxn modelId="{09A36394-7583-4FBC-B771-2834AEE02381}" type="presOf" srcId="{4E6665DB-84E8-4D68-90CF-24DB482ADB83}" destId="{BBB0DFFE-6301-45EC-93CE-FE8670370FD5}" srcOrd="0" destOrd="0" presId="urn:microsoft.com/office/officeart/2005/8/layout/vList2"/>
    <dgm:cxn modelId="{59421BAB-0457-42AA-B641-B14D3032F14E}" srcId="{13B763DE-89F8-4B83-81BD-69DDF6D02A49}" destId="{60902693-2F7B-4528-90B9-AD5C79FDAD12}" srcOrd="3" destOrd="0" parTransId="{89E4B45F-4A1E-48FA-AEF8-FC9F146D212B}" sibTransId="{6F6C8E0C-9C12-4F06-9575-6E4CFE9950DA}"/>
    <dgm:cxn modelId="{395116C9-3A53-47CD-86BB-E1996D77F14C}" type="presOf" srcId="{79CAF1A1-9430-4562-9C25-027AFC33B66E}" destId="{754B7A41-8EFC-4E64-BAA6-DB9685538E32}" srcOrd="0" destOrd="0" presId="urn:microsoft.com/office/officeart/2005/8/layout/vList2"/>
    <dgm:cxn modelId="{986327EB-5BA3-488A-B96F-3A38F943B48A}" type="presOf" srcId="{FA11FAC7-4E3E-410F-89CF-FBCE81AFB53D}" destId="{D8E766EB-2290-48E6-B50E-4C1A8EBB2EED}" srcOrd="0" destOrd="0" presId="urn:microsoft.com/office/officeart/2005/8/layout/vList2"/>
    <dgm:cxn modelId="{CC655510-6F10-4FAA-BD26-B3C21117C274}" type="presParOf" srcId="{DE4BCB98-8314-413A-8ED9-A2D59116DB48}" destId="{01693339-CE1E-406B-95AE-062917976235}" srcOrd="0" destOrd="0" presId="urn:microsoft.com/office/officeart/2005/8/layout/vList2"/>
    <dgm:cxn modelId="{8A491BE2-33A2-47C8-B7C2-72DDF05A8FB2}" type="presParOf" srcId="{DE4BCB98-8314-413A-8ED9-A2D59116DB48}" destId="{0455B2AE-817C-4978-8C10-0E8D3619589C}" srcOrd="1" destOrd="0" presId="urn:microsoft.com/office/officeart/2005/8/layout/vList2"/>
    <dgm:cxn modelId="{AB9BDCFD-B0F4-4DD8-B08D-7FB2A684706A}" type="presParOf" srcId="{DE4BCB98-8314-413A-8ED9-A2D59116DB48}" destId="{754B7A41-8EFC-4E64-BAA6-DB9685538E32}" srcOrd="2" destOrd="0" presId="urn:microsoft.com/office/officeart/2005/8/layout/vList2"/>
    <dgm:cxn modelId="{4D1C7328-F483-41F4-855D-FEB9B6A0A7FC}" type="presParOf" srcId="{DE4BCB98-8314-413A-8ED9-A2D59116DB48}" destId="{411FCF39-2C1E-4F10-9835-EBB91AEAA099}" srcOrd="3" destOrd="0" presId="urn:microsoft.com/office/officeart/2005/8/layout/vList2"/>
    <dgm:cxn modelId="{B0C39EA4-C20E-498B-8DD1-F0D871DD455D}" type="presParOf" srcId="{DE4BCB98-8314-413A-8ED9-A2D59116DB48}" destId="{BBB0DFFE-6301-45EC-93CE-FE8670370FD5}" srcOrd="4" destOrd="0" presId="urn:microsoft.com/office/officeart/2005/8/layout/vList2"/>
    <dgm:cxn modelId="{901E25F8-D26E-49EB-936E-420923946A78}" type="presParOf" srcId="{DE4BCB98-8314-413A-8ED9-A2D59116DB48}" destId="{D3BCACDA-2A8B-4D81-83A0-216C31F72E5B}" srcOrd="5" destOrd="0" presId="urn:microsoft.com/office/officeart/2005/8/layout/vList2"/>
    <dgm:cxn modelId="{FEDC53E4-9203-46DC-909D-849A08B12532}" type="presParOf" srcId="{DE4BCB98-8314-413A-8ED9-A2D59116DB48}" destId="{C8BA7B44-BEBC-4220-A262-980EFE813D04}" srcOrd="6" destOrd="0" presId="urn:microsoft.com/office/officeart/2005/8/layout/vList2"/>
    <dgm:cxn modelId="{E04377B6-C096-4CFD-A86F-67465A083EE6}" type="presParOf" srcId="{DE4BCB98-8314-413A-8ED9-A2D59116DB48}" destId="{CD1633EE-7B56-4DA1-BA57-9AF73FF49981}" srcOrd="7" destOrd="0" presId="urn:microsoft.com/office/officeart/2005/8/layout/vList2"/>
    <dgm:cxn modelId="{42EE50E8-4C2F-4D55-A157-D88287D2BF7E}" type="presParOf" srcId="{DE4BCB98-8314-413A-8ED9-A2D59116DB48}" destId="{D8E766EB-2290-48E6-B50E-4C1A8EBB2E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CC4CEA9-65F1-4E00-ABB5-3A76AEC377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42DD3AE-F777-4FEA-8252-DF7F5A51843B}">
      <dgm:prSet/>
      <dgm:spPr/>
      <dgm:t>
        <a:bodyPr/>
        <a:lstStyle/>
        <a:p>
          <a:r>
            <a:rPr lang="en-GB"/>
            <a:t>Black applicants are almost twice as likely to be denied </a:t>
          </a:r>
          <a:endParaRPr lang="en-IN"/>
        </a:p>
      </dgm:t>
    </dgm:pt>
    <dgm:pt modelId="{AAFBBE3E-226B-42E8-867B-E005B13506BF}" type="parTrans" cxnId="{7D564A51-14E8-4FE3-996F-ECBEF72AFBA2}">
      <dgm:prSet/>
      <dgm:spPr/>
      <dgm:t>
        <a:bodyPr/>
        <a:lstStyle/>
        <a:p>
          <a:endParaRPr lang="en-IN"/>
        </a:p>
      </dgm:t>
    </dgm:pt>
    <dgm:pt modelId="{5CDE3EF6-2313-4757-98BC-19B0CF04EB64}" type="sibTrans" cxnId="{7D564A51-14E8-4FE3-996F-ECBEF72AFBA2}">
      <dgm:prSet/>
      <dgm:spPr/>
      <dgm:t>
        <a:bodyPr/>
        <a:lstStyle/>
        <a:p>
          <a:endParaRPr lang="en-IN"/>
        </a:p>
      </dgm:t>
    </dgm:pt>
    <dgm:pt modelId="{3FF01B21-C958-43AD-BBD2-65FF213E888E}">
      <dgm:prSet/>
      <dgm:spPr/>
      <dgm:t>
        <a:bodyPr/>
        <a:lstStyle/>
        <a:p>
          <a:r>
            <a:rPr lang="en-GB"/>
            <a:t>Latinx/Hispanic are almost 1.5 times</a:t>
          </a:r>
          <a:endParaRPr lang="en-IN"/>
        </a:p>
      </dgm:t>
    </dgm:pt>
    <dgm:pt modelId="{41323B52-503A-4F14-8B24-0CF823F9279D}" type="parTrans" cxnId="{CEB288D5-6114-4F59-A2CE-5A1FEE6E416C}">
      <dgm:prSet/>
      <dgm:spPr/>
      <dgm:t>
        <a:bodyPr/>
        <a:lstStyle/>
        <a:p>
          <a:endParaRPr lang="en-IN"/>
        </a:p>
      </dgm:t>
    </dgm:pt>
    <dgm:pt modelId="{D7992F8C-A880-484A-98A6-206A2788738A}" type="sibTrans" cxnId="{CEB288D5-6114-4F59-A2CE-5A1FEE6E416C}">
      <dgm:prSet/>
      <dgm:spPr/>
      <dgm:t>
        <a:bodyPr/>
        <a:lstStyle/>
        <a:p>
          <a:endParaRPr lang="en-IN"/>
        </a:p>
      </dgm:t>
    </dgm:pt>
    <dgm:pt modelId="{658E21CB-366F-4F75-8D6C-AA94E91E2330}">
      <dgm:prSet/>
      <dgm:spPr/>
      <dgm:t>
        <a:bodyPr/>
        <a:lstStyle/>
        <a:p>
          <a:r>
            <a:rPr lang="en-GB"/>
            <a:t>Native Applicants are 1.7 times</a:t>
          </a:r>
          <a:endParaRPr lang="en-IN"/>
        </a:p>
      </dgm:t>
    </dgm:pt>
    <dgm:pt modelId="{826EFD57-0CC4-4B6C-8A9E-D6D54294F6C4}" type="parTrans" cxnId="{15A54C9D-3CBB-4A59-9B69-3C69446D3112}">
      <dgm:prSet/>
      <dgm:spPr/>
      <dgm:t>
        <a:bodyPr/>
        <a:lstStyle/>
        <a:p>
          <a:endParaRPr lang="en-IN"/>
        </a:p>
      </dgm:t>
    </dgm:pt>
    <dgm:pt modelId="{0690F9B4-56EE-4CFD-ADD0-2B0690852769}" type="sibTrans" cxnId="{15A54C9D-3CBB-4A59-9B69-3C69446D3112}">
      <dgm:prSet/>
      <dgm:spPr/>
      <dgm:t>
        <a:bodyPr/>
        <a:lstStyle/>
        <a:p>
          <a:endParaRPr lang="en-IN"/>
        </a:p>
      </dgm:t>
    </dgm:pt>
    <dgm:pt modelId="{BF73168A-0766-4061-B65A-C198CBA7FEF9}">
      <dgm:prSet/>
      <dgm:spPr/>
      <dgm:t>
        <a:bodyPr/>
        <a:lstStyle/>
        <a:p>
          <a:r>
            <a:rPr lang="en-GB"/>
            <a:t>Asian/Pacific Islander are 1.5</a:t>
          </a:r>
          <a:endParaRPr lang="en-IN"/>
        </a:p>
      </dgm:t>
    </dgm:pt>
    <dgm:pt modelId="{E5B17BCB-0720-47DF-8897-532569FE0ECE}" type="parTrans" cxnId="{A509B06B-494C-49A1-8B7E-C91A8E04D8A4}">
      <dgm:prSet/>
      <dgm:spPr/>
      <dgm:t>
        <a:bodyPr/>
        <a:lstStyle/>
        <a:p>
          <a:endParaRPr lang="en-IN"/>
        </a:p>
      </dgm:t>
    </dgm:pt>
    <dgm:pt modelId="{4E5F106C-C642-4066-AFC4-EA8C441476FE}" type="sibTrans" cxnId="{A509B06B-494C-49A1-8B7E-C91A8E04D8A4}">
      <dgm:prSet/>
      <dgm:spPr/>
      <dgm:t>
        <a:bodyPr/>
        <a:lstStyle/>
        <a:p>
          <a:endParaRPr lang="en-IN"/>
        </a:p>
      </dgm:t>
    </dgm:pt>
    <dgm:pt modelId="{9D2F9884-8E28-4EA5-B61A-EDCE1598A49F}" type="pres">
      <dgm:prSet presAssocID="{DCC4CEA9-65F1-4E00-ABB5-3A76AEC3770C}" presName="linear" presStyleCnt="0">
        <dgm:presLayoutVars>
          <dgm:animLvl val="lvl"/>
          <dgm:resizeHandles val="exact"/>
        </dgm:presLayoutVars>
      </dgm:prSet>
      <dgm:spPr/>
    </dgm:pt>
    <dgm:pt modelId="{5D671633-79BF-4E37-93D4-826081EE4C67}" type="pres">
      <dgm:prSet presAssocID="{242DD3AE-F777-4FEA-8252-DF7F5A51843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BDE90C2-24B9-4455-A2B0-B544B266E1D0}" type="pres">
      <dgm:prSet presAssocID="{5CDE3EF6-2313-4757-98BC-19B0CF04EB64}" presName="spacer" presStyleCnt="0"/>
      <dgm:spPr/>
    </dgm:pt>
    <dgm:pt modelId="{9F047106-F92B-4C7F-8D79-298E00E70ADE}" type="pres">
      <dgm:prSet presAssocID="{3FF01B21-C958-43AD-BBD2-65FF213E888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24CD75D-732C-4008-AF6E-70C381889B49}" type="pres">
      <dgm:prSet presAssocID="{D7992F8C-A880-484A-98A6-206A2788738A}" presName="spacer" presStyleCnt="0"/>
      <dgm:spPr/>
    </dgm:pt>
    <dgm:pt modelId="{74D26D26-07C3-4F31-BDC8-BDD62A8CDA56}" type="pres">
      <dgm:prSet presAssocID="{658E21CB-366F-4F75-8D6C-AA94E91E233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0AAD68B-E3B8-41AD-9E3B-D715A6193E9E}" type="pres">
      <dgm:prSet presAssocID="{0690F9B4-56EE-4CFD-ADD0-2B0690852769}" presName="spacer" presStyleCnt="0"/>
      <dgm:spPr/>
    </dgm:pt>
    <dgm:pt modelId="{F26EE81E-9114-4EB6-90B4-FA55E0E99678}" type="pres">
      <dgm:prSet presAssocID="{BF73168A-0766-4061-B65A-C198CBA7FEF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DE91801-6608-45D8-BBA0-F39A3765F4E7}" type="presOf" srcId="{3FF01B21-C958-43AD-BBD2-65FF213E888E}" destId="{9F047106-F92B-4C7F-8D79-298E00E70ADE}" srcOrd="0" destOrd="0" presId="urn:microsoft.com/office/officeart/2005/8/layout/vList2"/>
    <dgm:cxn modelId="{A509B06B-494C-49A1-8B7E-C91A8E04D8A4}" srcId="{DCC4CEA9-65F1-4E00-ABB5-3A76AEC3770C}" destId="{BF73168A-0766-4061-B65A-C198CBA7FEF9}" srcOrd="3" destOrd="0" parTransId="{E5B17BCB-0720-47DF-8897-532569FE0ECE}" sibTransId="{4E5F106C-C642-4066-AFC4-EA8C441476FE}"/>
    <dgm:cxn modelId="{871E794E-2AE1-4B13-95A9-AB165DD77086}" type="presOf" srcId="{658E21CB-366F-4F75-8D6C-AA94E91E2330}" destId="{74D26D26-07C3-4F31-BDC8-BDD62A8CDA56}" srcOrd="0" destOrd="0" presId="urn:microsoft.com/office/officeart/2005/8/layout/vList2"/>
    <dgm:cxn modelId="{7D564A51-14E8-4FE3-996F-ECBEF72AFBA2}" srcId="{DCC4CEA9-65F1-4E00-ABB5-3A76AEC3770C}" destId="{242DD3AE-F777-4FEA-8252-DF7F5A51843B}" srcOrd="0" destOrd="0" parTransId="{AAFBBE3E-226B-42E8-867B-E005B13506BF}" sibTransId="{5CDE3EF6-2313-4757-98BC-19B0CF04EB64}"/>
    <dgm:cxn modelId="{15A54C9D-3CBB-4A59-9B69-3C69446D3112}" srcId="{DCC4CEA9-65F1-4E00-ABB5-3A76AEC3770C}" destId="{658E21CB-366F-4F75-8D6C-AA94E91E2330}" srcOrd="2" destOrd="0" parTransId="{826EFD57-0CC4-4B6C-8A9E-D6D54294F6C4}" sibTransId="{0690F9B4-56EE-4CFD-ADD0-2B0690852769}"/>
    <dgm:cxn modelId="{58364B9F-595E-47AC-A540-B9CA4A18DA87}" type="presOf" srcId="{DCC4CEA9-65F1-4E00-ABB5-3A76AEC3770C}" destId="{9D2F9884-8E28-4EA5-B61A-EDCE1598A49F}" srcOrd="0" destOrd="0" presId="urn:microsoft.com/office/officeart/2005/8/layout/vList2"/>
    <dgm:cxn modelId="{D76701BF-EFD1-46F1-B1C5-A1CB8632EEB1}" type="presOf" srcId="{BF73168A-0766-4061-B65A-C198CBA7FEF9}" destId="{F26EE81E-9114-4EB6-90B4-FA55E0E99678}" srcOrd="0" destOrd="0" presId="urn:microsoft.com/office/officeart/2005/8/layout/vList2"/>
    <dgm:cxn modelId="{CEB288D5-6114-4F59-A2CE-5A1FEE6E416C}" srcId="{DCC4CEA9-65F1-4E00-ABB5-3A76AEC3770C}" destId="{3FF01B21-C958-43AD-BBD2-65FF213E888E}" srcOrd="1" destOrd="0" parTransId="{41323B52-503A-4F14-8B24-0CF823F9279D}" sibTransId="{D7992F8C-A880-484A-98A6-206A2788738A}"/>
    <dgm:cxn modelId="{5A93F3FD-0074-4AF5-BDD2-705588B6EE62}" type="presOf" srcId="{242DD3AE-F777-4FEA-8252-DF7F5A51843B}" destId="{5D671633-79BF-4E37-93D4-826081EE4C67}" srcOrd="0" destOrd="0" presId="urn:microsoft.com/office/officeart/2005/8/layout/vList2"/>
    <dgm:cxn modelId="{30F58CEE-6256-41AB-B567-8155BC3CBC25}" type="presParOf" srcId="{9D2F9884-8E28-4EA5-B61A-EDCE1598A49F}" destId="{5D671633-79BF-4E37-93D4-826081EE4C67}" srcOrd="0" destOrd="0" presId="urn:microsoft.com/office/officeart/2005/8/layout/vList2"/>
    <dgm:cxn modelId="{4AFD0991-C7E1-43E5-B67F-36A7B0DC2E1E}" type="presParOf" srcId="{9D2F9884-8E28-4EA5-B61A-EDCE1598A49F}" destId="{BBDE90C2-24B9-4455-A2B0-B544B266E1D0}" srcOrd="1" destOrd="0" presId="urn:microsoft.com/office/officeart/2005/8/layout/vList2"/>
    <dgm:cxn modelId="{011420CE-BFD6-4581-BA2F-5DE221A82444}" type="presParOf" srcId="{9D2F9884-8E28-4EA5-B61A-EDCE1598A49F}" destId="{9F047106-F92B-4C7F-8D79-298E00E70ADE}" srcOrd="2" destOrd="0" presId="urn:microsoft.com/office/officeart/2005/8/layout/vList2"/>
    <dgm:cxn modelId="{4AEBD365-4B62-48BE-A1AF-9F3AAA4C1265}" type="presParOf" srcId="{9D2F9884-8E28-4EA5-B61A-EDCE1598A49F}" destId="{D24CD75D-732C-4008-AF6E-70C381889B49}" srcOrd="3" destOrd="0" presId="urn:microsoft.com/office/officeart/2005/8/layout/vList2"/>
    <dgm:cxn modelId="{F2988D34-2B01-4AC5-B77D-9D627B64789E}" type="presParOf" srcId="{9D2F9884-8E28-4EA5-B61A-EDCE1598A49F}" destId="{74D26D26-07C3-4F31-BDC8-BDD62A8CDA56}" srcOrd="4" destOrd="0" presId="urn:microsoft.com/office/officeart/2005/8/layout/vList2"/>
    <dgm:cxn modelId="{755C60D8-4022-4047-AC7A-EE8B13355C93}" type="presParOf" srcId="{9D2F9884-8E28-4EA5-B61A-EDCE1598A49F}" destId="{80AAD68B-E3B8-41AD-9E3B-D715A6193E9E}" srcOrd="5" destOrd="0" presId="urn:microsoft.com/office/officeart/2005/8/layout/vList2"/>
    <dgm:cxn modelId="{CA9B200D-C2D2-4663-A588-42EBED5EBDEB}" type="presParOf" srcId="{9D2F9884-8E28-4EA5-B61A-EDCE1598A49F}" destId="{F26EE81E-9114-4EB6-90B4-FA55E0E996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AD4D8-7A26-4D77-8E2A-034BA8BAA8A0}">
      <dsp:nvSpPr>
        <dsp:cNvPr id="0" name=""/>
        <dsp:cNvSpPr/>
      </dsp:nvSpPr>
      <dsp:spPr>
        <a:xfrm>
          <a:off x="0" y="240566"/>
          <a:ext cx="3595229" cy="45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Generative AI</a:t>
          </a:r>
          <a:endParaRPr lang="en-IN" sz="2000" kern="1200"/>
        </a:p>
      </dsp:txBody>
      <dsp:txXfrm>
        <a:off x="22275" y="262841"/>
        <a:ext cx="3550679" cy="411750"/>
      </dsp:txXfrm>
    </dsp:sp>
    <dsp:sp modelId="{AB07F6A6-E32F-4385-A90F-6455995F2EB8}">
      <dsp:nvSpPr>
        <dsp:cNvPr id="0" name=""/>
        <dsp:cNvSpPr/>
      </dsp:nvSpPr>
      <dsp:spPr>
        <a:xfrm>
          <a:off x="0" y="696866"/>
          <a:ext cx="3595229" cy="89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4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Learns a digital representation of artifacts from data and generates innovative new creations like the original but do not repeat it</a:t>
          </a:r>
          <a:endParaRPr lang="en-IN" sz="1600" kern="1200"/>
        </a:p>
      </dsp:txBody>
      <dsp:txXfrm>
        <a:off x="0" y="696866"/>
        <a:ext cx="3595229" cy="890100"/>
      </dsp:txXfrm>
    </dsp:sp>
    <dsp:sp modelId="{0E68E84F-9F25-47CF-B39D-968329FD54DC}">
      <dsp:nvSpPr>
        <dsp:cNvPr id="0" name=""/>
        <dsp:cNvSpPr/>
      </dsp:nvSpPr>
      <dsp:spPr>
        <a:xfrm>
          <a:off x="0" y="1586967"/>
          <a:ext cx="3595229" cy="45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Autonomic Systems</a:t>
          </a:r>
          <a:endParaRPr lang="en-IN" sz="2000" kern="1200"/>
        </a:p>
      </dsp:txBody>
      <dsp:txXfrm>
        <a:off x="22275" y="1609242"/>
        <a:ext cx="3550679" cy="411750"/>
      </dsp:txXfrm>
    </dsp:sp>
    <dsp:sp modelId="{5944FE02-21FE-4396-89F2-84E0C0AC2C2B}">
      <dsp:nvSpPr>
        <dsp:cNvPr id="0" name=""/>
        <dsp:cNvSpPr/>
      </dsp:nvSpPr>
      <dsp:spPr>
        <a:xfrm>
          <a:off x="0" y="2043267"/>
          <a:ext cx="3595229" cy="68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4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Self-managed software systems that learn from environments and modify their own algorithms in real-time.</a:t>
          </a:r>
          <a:endParaRPr lang="en-IN" sz="1600" kern="1200"/>
        </a:p>
      </dsp:txBody>
      <dsp:txXfrm>
        <a:off x="0" y="2043267"/>
        <a:ext cx="3595229" cy="683100"/>
      </dsp:txXfrm>
    </dsp:sp>
    <dsp:sp modelId="{0D38D327-241C-4F9C-A530-971996CD3177}">
      <dsp:nvSpPr>
        <dsp:cNvPr id="0" name=""/>
        <dsp:cNvSpPr/>
      </dsp:nvSpPr>
      <dsp:spPr>
        <a:xfrm>
          <a:off x="0" y="2726367"/>
          <a:ext cx="3595229" cy="45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Privacy-Enhancing Computation</a:t>
          </a:r>
          <a:endParaRPr lang="en-IN" sz="2000" kern="1200" dirty="0"/>
        </a:p>
      </dsp:txBody>
      <dsp:txXfrm>
        <a:off x="22275" y="2748642"/>
        <a:ext cx="3550679" cy="411750"/>
      </dsp:txXfrm>
    </dsp:sp>
    <dsp:sp modelId="{9D11EF9B-C09E-4449-A63A-558021A61637}">
      <dsp:nvSpPr>
        <dsp:cNvPr id="0" name=""/>
        <dsp:cNvSpPr/>
      </dsp:nvSpPr>
      <dsp:spPr>
        <a:xfrm>
          <a:off x="0" y="3182667"/>
          <a:ext cx="3595229" cy="68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4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PEC secures the processing of personal data in untrusted environments</a:t>
          </a:r>
          <a:endParaRPr lang="en-IN" sz="1600" kern="1200"/>
        </a:p>
      </dsp:txBody>
      <dsp:txXfrm>
        <a:off x="0" y="3182667"/>
        <a:ext cx="3595229" cy="6831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1B348-D701-4313-94C5-877D0607ED72}">
      <dsp:nvSpPr>
        <dsp:cNvPr id="0" name=""/>
        <dsp:cNvSpPr/>
      </dsp:nvSpPr>
      <dsp:spPr>
        <a:xfrm>
          <a:off x="0" y="16635"/>
          <a:ext cx="6116320" cy="410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Recommendations</a:t>
          </a:r>
          <a:endParaRPr lang="en-IN" sz="1800" kern="1200"/>
        </a:p>
      </dsp:txBody>
      <dsp:txXfrm>
        <a:off x="20047" y="36682"/>
        <a:ext cx="6076226" cy="370575"/>
      </dsp:txXfrm>
    </dsp:sp>
    <dsp:sp modelId="{4EC4C613-F64F-4D88-B2E1-0302F8517F9E}">
      <dsp:nvSpPr>
        <dsp:cNvPr id="0" name=""/>
        <dsp:cNvSpPr/>
      </dsp:nvSpPr>
      <dsp:spPr>
        <a:xfrm>
          <a:off x="0" y="427305"/>
          <a:ext cx="6116320" cy="167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19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Any independent variables that are not relevant to the regression should be omitted </a:t>
          </a:r>
          <a:endParaRPr lang="en-I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Personal data such as age, gender, race should be used only when they are relevant to the application</a:t>
          </a:r>
          <a:endParaRPr lang="en-I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Domain experts should be involved in validation and verification of a model</a:t>
          </a:r>
          <a:endParaRPr lang="en-I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For models trained with data streams, periodic validation should be done to ensure biases are not introduced.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There should be an effort to develop explainable, transparent AI systems</a:t>
          </a:r>
          <a:endParaRPr lang="en-IN" sz="1400" kern="1200" dirty="0"/>
        </a:p>
      </dsp:txBody>
      <dsp:txXfrm>
        <a:off x="0" y="427305"/>
        <a:ext cx="6116320" cy="1676700"/>
      </dsp:txXfrm>
    </dsp:sp>
    <dsp:sp modelId="{3D9CAE56-793B-45E6-98A0-DF882FA986C6}">
      <dsp:nvSpPr>
        <dsp:cNvPr id="0" name=""/>
        <dsp:cNvSpPr/>
      </dsp:nvSpPr>
      <dsp:spPr>
        <a:xfrm>
          <a:off x="0" y="2104005"/>
          <a:ext cx="6116320" cy="410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Future scope</a:t>
          </a:r>
          <a:endParaRPr lang="en-IN" sz="1800" kern="1200"/>
        </a:p>
      </dsp:txBody>
      <dsp:txXfrm>
        <a:off x="20047" y="2124052"/>
        <a:ext cx="6076226" cy="370575"/>
      </dsp:txXfrm>
    </dsp:sp>
    <dsp:sp modelId="{9E6A14FC-DBE6-405F-A60E-AEB84887348A}">
      <dsp:nvSpPr>
        <dsp:cNvPr id="0" name=""/>
        <dsp:cNvSpPr/>
      </dsp:nvSpPr>
      <dsp:spPr>
        <a:xfrm>
          <a:off x="0" y="2514675"/>
          <a:ext cx="6116320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19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400" kern="1200"/>
            <a:t>The study can be expanded to see if the demographics of the location also have an impact on outcome.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400" kern="1200" dirty="0"/>
            <a:t>There is a need for legislative control to regulate the use of technology in industries that have high impact on lives of people.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400" kern="1200"/>
            <a:t>A review needs to be done of the deviation of existing criteria for a loan approval.</a:t>
          </a:r>
        </a:p>
      </dsp:txBody>
      <dsp:txXfrm>
        <a:off x="0" y="2514675"/>
        <a:ext cx="6116320" cy="1229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808FD-0DC4-4FF4-AB4A-D7EA320623CD}">
      <dsp:nvSpPr>
        <dsp:cNvPr id="0" name=""/>
        <dsp:cNvSpPr/>
      </dsp:nvSpPr>
      <dsp:spPr>
        <a:xfrm>
          <a:off x="0" y="22102"/>
          <a:ext cx="10058399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How does FinTech Industry use technology?</a:t>
          </a:r>
          <a:endParaRPr lang="en-IN" sz="2100" kern="1200"/>
        </a:p>
      </dsp:txBody>
      <dsp:txXfrm>
        <a:off x="23388" y="45490"/>
        <a:ext cx="10011623" cy="432338"/>
      </dsp:txXfrm>
    </dsp:sp>
    <dsp:sp modelId="{2D101CD9-5652-4730-AFBA-BDD613FA6155}">
      <dsp:nvSpPr>
        <dsp:cNvPr id="0" name=""/>
        <dsp:cNvSpPr/>
      </dsp:nvSpPr>
      <dsp:spPr>
        <a:xfrm>
          <a:off x="0" y="561697"/>
          <a:ext cx="10058399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What is the role of cloud computing?</a:t>
          </a:r>
          <a:endParaRPr lang="en-IN" sz="2100" kern="1200"/>
        </a:p>
      </dsp:txBody>
      <dsp:txXfrm>
        <a:off x="23388" y="585085"/>
        <a:ext cx="10011623" cy="432338"/>
      </dsp:txXfrm>
    </dsp:sp>
    <dsp:sp modelId="{3DBD23AD-2DD2-43A5-9845-140CBA37D7DD}">
      <dsp:nvSpPr>
        <dsp:cNvPr id="0" name=""/>
        <dsp:cNvSpPr/>
      </dsp:nvSpPr>
      <dsp:spPr>
        <a:xfrm>
          <a:off x="0" y="1101292"/>
          <a:ext cx="10058399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What is the use of Machine learning and AI?</a:t>
          </a:r>
          <a:endParaRPr lang="en-IN" sz="2100" kern="1200"/>
        </a:p>
      </dsp:txBody>
      <dsp:txXfrm>
        <a:off x="23388" y="1124680"/>
        <a:ext cx="10011623" cy="432338"/>
      </dsp:txXfrm>
    </dsp:sp>
    <dsp:sp modelId="{1A7467EF-CA4D-4110-BEBD-2FFA7B3240E1}">
      <dsp:nvSpPr>
        <dsp:cNvPr id="0" name=""/>
        <dsp:cNvSpPr/>
      </dsp:nvSpPr>
      <dsp:spPr>
        <a:xfrm>
          <a:off x="0" y="1640887"/>
          <a:ext cx="10058399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Why do some AI implementations fail?</a:t>
          </a:r>
          <a:endParaRPr lang="en-IN" sz="2100" kern="1200"/>
        </a:p>
      </dsp:txBody>
      <dsp:txXfrm>
        <a:off x="23388" y="1664275"/>
        <a:ext cx="10011623" cy="432338"/>
      </dsp:txXfrm>
    </dsp:sp>
    <dsp:sp modelId="{33A5B876-5F6D-48F0-ABA4-2E28E2F49D79}">
      <dsp:nvSpPr>
        <dsp:cNvPr id="0" name=""/>
        <dsp:cNvSpPr/>
      </dsp:nvSpPr>
      <dsp:spPr>
        <a:xfrm>
          <a:off x="0" y="2180482"/>
          <a:ext cx="10058399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Why do algorithms show bias?</a:t>
          </a:r>
          <a:endParaRPr lang="en-IN" sz="2100" kern="1200"/>
        </a:p>
      </dsp:txBody>
      <dsp:txXfrm>
        <a:off x="23388" y="2203870"/>
        <a:ext cx="10011623" cy="432338"/>
      </dsp:txXfrm>
    </dsp:sp>
    <dsp:sp modelId="{B74713BA-EAB0-442B-8AC0-F685394CC992}">
      <dsp:nvSpPr>
        <dsp:cNvPr id="0" name=""/>
        <dsp:cNvSpPr/>
      </dsp:nvSpPr>
      <dsp:spPr>
        <a:xfrm>
          <a:off x="0" y="2720077"/>
          <a:ext cx="10058399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How do we identify a potential bias?</a:t>
          </a:r>
          <a:endParaRPr lang="en-IN" sz="2100" kern="1200"/>
        </a:p>
      </dsp:txBody>
      <dsp:txXfrm>
        <a:off x="23388" y="2743465"/>
        <a:ext cx="10011623" cy="432338"/>
      </dsp:txXfrm>
    </dsp:sp>
    <dsp:sp modelId="{5D3626CA-62F5-4B8C-9F38-A28F8E8C94A8}">
      <dsp:nvSpPr>
        <dsp:cNvPr id="0" name=""/>
        <dsp:cNvSpPr/>
      </dsp:nvSpPr>
      <dsp:spPr>
        <a:xfrm>
          <a:off x="0" y="3259673"/>
          <a:ext cx="10058399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How to minimize/eliminate these biases?</a:t>
          </a:r>
          <a:endParaRPr lang="en-IN" sz="2100" kern="1200"/>
        </a:p>
      </dsp:txBody>
      <dsp:txXfrm>
        <a:off x="23388" y="3283061"/>
        <a:ext cx="10011623" cy="432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A4384-972B-4E7D-AD33-B7A3368E344C}">
      <dsp:nvSpPr>
        <dsp:cNvPr id="0" name=""/>
        <dsp:cNvSpPr/>
      </dsp:nvSpPr>
      <dsp:spPr>
        <a:xfrm>
          <a:off x="0" y="4731"/>
          <a:ext cx="519419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MICROSERVICES</a:t>
          </a:r>
          <a:endParaRPr lang="en-IN" sz="2200" kern="1200"/>
        </a:p>
      </dsp:txBody>
      <dsp:txXfrm>
        <a:off x="24502" y="29233"/>
        <a:ext cx="5145188" cy="452926"/>
      </dsp:txXfrm>
    </dsp:sp>
    <dsp:sp modelId="{74431695-08D5-4817-BDAC-9645131825FE}">
      <dsp:nvSpPr>
        <dsp:cNvPr id="0" name=""/>
        <dsp:cNvSpPr/>
      </dsp:nvSpPr>
      <dsp:spPr>
        <a:xfrm>
          <a:off x="0" y="570021"/>
          <a:ext cx="519419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DIGITAL MARKETING</a:t>
          </a:r>
          <a:endParaRPr lang="en-IN" sz="2200" kern="1200"/>
        </a:p>
      </dsp:txBody>
      <dsp:txXfrm>
        <a:off x="24502" y="594523"/>
        <a:ext cx="5145188" cy="452926"/>
      </dsp:txXfrm>
    </dsp:sp>
    <dsp:sp modelId="{0AEE5A48-0659-4D5C-ADFE-8AABB76AABDE}">
      <dsp:nvSpPr>
        <dsp:cNvPr id="0" name=""/>
        <dsp:cNvSpPr/>
      </dsp:nvSpPr>
      <dsp:spPr>
        <a:xfrm>
          <a:off x="0" y="1135311"/>
          <a:ext cx="519419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CHATBOTS</a:t>
          </a:r>
          <a:endParaRPr lang="en-IN" sz="2200" kern="1200"/>
        </a:p>
      </dsp:txBody>
      <dsp:txXfrm>
        <a:off x="24502" y="1159813"/>
        <a:ext cx="5145188" cy="452926"/>
      </dsp:txXfrm>
    </dsp:sp>
    <dsp:sp modelId="{31922EB5-B7DF-4E3A-9D6D-02A5FE9CE9FE}">
      <dsp:nvSpPr>
        <dsp:cNvPr id="0" name=""/>
        <dsp:cNvSpPr/>
      </dsp:nvSpPr>
      <dsp:spPr>
        <a:xfrm>
          <a:off x="0" y="1700601"/>
          <a:ext cx="519419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DATA COLLECTION</a:t>
          </a:r>
          <a:endParaRPr lang="en-IN" sz="2200" kern="1200"/>
        </a:p>
      </dsp:txBody>
      <dsp:txXfrm>
        <a:off x="24502" y="1725103"/>
        <a:ext cx="5145188" cy="452926"/>
      </dsp:txXfrm>
    </dsp:sp>
    <dsp:sp modelId="{E6AAC26A-600E-4F3F-9F6F-309B068A3154}">
      <dsp:nvSpPr>
        <dsp:cNvPr id="0" name=""/>
        <dsp:cNvSpPr/>
      </dsp:nvSpPr>
      <dsp:spPr>
        <a:xfrm>
          <a:off x="0" y="2265891"/>
          <a:ext cx="519419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GDPR</a:t>
          </a:r>
          <a:endParaRPr lang="en-IN" sz="2200" kern="1200"/>
        </a:p>
      </dsp:txBody>
      <dsp:txXfrm>
        <a:off x="24502" y="2290393"/>
        <a:ext cx="5145188" cy="452926"/>
      </dsp:txXfrm>
    </dsp:sp>
    <dsp:sp modelId="{450650DE-4E2D-4D72-A55C-D92F90D02AA1}">
      <dsp:nvSpPr>
        <dsp:cNvPr id="0" name=""/>
        <dsp:cNvSpPr/>
      </dsp:nvSpPr>
      <dsp:spPr>
        <a:xfrm>
          <a:off x="0" y="2831182"/>
          <a:ext cx="519419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FRAUD DETECTION</a:t>
          </a:r>
          <a:endParaRPr lang="en-IN" sz="2200" kern="1200"/>
        </a:p>
      </dsp:txBody>
      <dsp:txXfrm>
        <a:off x="24502" y="2855684"/>
        <a:ext cx="5145188" cy="452926"/>
      </dsp:txXfrm>
    </dsp:sp>
    <dsp:sp modelId="{9D19C361-6BA7-4BAD-83D5-E98F0096C025}">
      <dsp:nvSpPr>
        <dsp:cNvPr id="0" name=""/>
        <dsp:cNvSpPr/>
      </dsp:nvSpPr>
      <dsp:spPr>
        <a:xfrm>
          <a:off x="0" y="3396472"/>
          <a:ext cx="519419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SAAS &amp; PAAS OFFERINGS</a:t>
          </a:r>
          <a:endParaRPr lang="en-IN" sz="2200" kern="1200"/>
        </a:p>
      </dsp:txBody>
      <dsp:txXfrm>
        <a:off x="24502" y="3420974"/>
        <a:ext cx="5145188" cy="452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22FBE-A4DF-4FA2-8D7A-835417BB5BF9}">
      <dsp:nvSpPr>
        <dsp:cNvPr id="0" name=""/>
        <dsp:cNvSpPr/>
      </dsp:nvSpPr>
      <dsp:spPr>
        <a:xfrm rot="10800000">
          <a:off x="967765" y="737"/>
          <a:ext cx="2826427" cy="10233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In-person services</a:t>
          </a:r>
          <a:endParaRPr lang="en-IN" sz="3000" kern="1200" dirty="0"/>
        </a:p>
      </dsp:txBody>
      <dsp:txXfrm rot="10800000">
        <a:off x="1223611" y="737"/>
        <a:ext cx="2570581" cy="1023384"/>
      </dsp:txXfrm>
    </dsp:sp>
    <dsp:sp modelId="{7D8D6DA1-86D9-4438-B4C1-E2107402BBB3}">
      <dsp:nvSpPr>
        <dsp:cNvPr id="0" name=""/>
        <dsp:cNvSpPr/>
      </dsp:nvSpPr>
      <dsp:spPr>
        <a:xfrm>
          <a:off x="456073" y="737"/>
          <a:ext cx="1023384" cy="102338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E511D-7EC5-4D38-9876-6E5695575F59}">
      <dsp:nvSpPr>
        <dsp:cNvPr id="0" name=""/>
        <dsp:cNvSpPr/>
      </dsp:nvSpPr>
      <dsp:spPr>
        <a:xfrm rot="10800000">
          <a:off x="967765" y="1329610"/>
          <a:ext cx="2826427" cy="10233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Self-service</a:t>
          </a:r>
          <a:endParaRPr lang="en-IN" sz="3000" kern="1200"/>
        </a:p>
      </dsp:txBody>
      <dsp:txXfrm rot="10800000">
        <a:off x="1223611" y="1329610"/>
        <a:ext cx="2570581" cy="1023384"/>
      </dsp:txXfrm>
    </dsp:sp>
    <dsp:sp modelId="{845216B9-995D-4680-91C9-245A699671ED}">
      <dsp:nvSpPr>
        <dsp:cNvPr id="0" name=""/>
        <dsp:cNvSpPr/>
      </dsp:nvSpPr>
      <dsp:spPr>
        <a:xfrm>
          <a:off x="456073" y="1329610"/>
          <a:ext cx="1023384" cy="1023384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CA3DB-8881-4FDA-8E1E-F0177721DC2C}">
      <dsp:nvSpPr>
        <dsp:cNvPr id="0" name=""/>
        <dsp:cNvSpPr/>
      </dsp:nvSpPr>
      <dsp:spPr>
        <a:xfrm>
          <a:off x="0" y="7232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Race and Ethnicity</a:t>
          </a:r>
        </a:p>
      </dsp:txBody>
      <dsp:txXfrm>
        <a:off x="15592" y="87918"/>
        <a:ext cx="4706851" cy="288225"/>
      </dsp:txXfrm>
    </dsp:sp>
    <dsp:sp modelId="{31EA91CD-71C9-4A26-BF0C-03EBF06B9DCF}">
      <dsp:nvSpPr>
        <dsp:cNvPr id="0" name=""/>
        <dsp:cNvSpPr/>
      </dsp:nvSpPr>
      <dsp:spPr>
        <a:xfrm>
          <a:off x="0" y="43205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Sex</a:t>
          </a:r>
        </a:p>
      </dsp:txBody>
      <dsp:txXfrm>
        <a:off x="15592" y="447648"/>
        <a:ext cx="4706851" cy="288225"/>
      </dsp:txXfrm>
    </dsp:sp>
    <dsp:sp modelId="{9DA5D4B5-A9D3-4B6D-86A2-EED86715411E}">
      <dsp:nvSpPr>
        <dsp:cNvPr id="0" name=""/>
        <dsp:cNvSpPr/>
      </dsp:nvSpPr>
      <dsp:spPr>
        <a:xfrm>
          <a:off x="0" y="79178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Co-applicant</a:t>
          </a:r>
        </a:p>
      </dsp:txBody>
      <dsp:txXfrm>
        <a:off x="15592" y="807378"/>
        <a:ext cx="4706851" cy="288225"/>
      </dsp:txXfrm>
    </dsp:sp>
    <dsp:sp modelId="{4975199D-13DA-43E0-82C9-274A2E6AE91F}">
      <dsp:nvSpPr>
        <dsp:cNvPr id="0" name=""/>
        <dsp:cNvSpPr/>
      </dsp:nvSpPr>
      <dsp:spPr>
        <a:xfrm>
          <a:off x="0" y="115151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Age</a:t>
          </a:r>
        </a:p>
      </dsp:txBody>
      <dsp:txXfrm>
        <a:off x="15592" y="1167108"/>
        <a:ext cx="4706851" cy="288225"/>
      </dsp:txXfrm>
    </dsp:sp>
    <dsp:sp modelId="{4C7E4EF1-E2C5-4CCE-A1C6-A15FF0E3B8FF}">
      <dsp:nvSpPr>
        <dsp:cNvPr id="0" name=""/>
        <dsp:cNvSpPr/>
      </dsp:nvSpPr>
      <dsp:spPr>
        <a:xfrm>
          <a:off x="0" y="151124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Income</a:t>
          </a:r>
        </a:p>
      </dsp:txBody>
      <dsp:txXfrm>
        <a:off x="15592" y="1526838"/>
        <a:ext cx="4706851" cy="288225"/>
      </dsp:txXfrm>
    </dsp:sp>
    <dsp:sp modelId="{61DBBA93-FD8B-46A9-84E7-74E08BD4277F}">
      <dsp:nvSpPr>
        <dsp:cNvPr id="0" name=""/>
        <dsp:cNvSpPr/>
      </dsp:nvSpPr>
      <dsp:spPr>
        <a:xfrm>
          <a:off x="0" y="187097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Loan Amount</a:t>
          </a:r>
        </a:p>
      </dsp:txBody>
      <dsp:txXfrm>
        <a:off x="15592" y="1886568"/>
        <a:ext cx="4706851" cy="288225"/>
      </dsp:txXfrm>
    </dsp:sp>
    <dsp:sp modelId="{CF8C5297-A820-43CD-8EDC-7444E2DF973D}">
      <dsp:nvSpPr>
        <dsp:cNvPr id="0" name=""/>
        <dsp:cNvSpPr/>
      </dsp:nvSpPr>
      <dsp:spPr>
        <a:xfrm>
          <a:off x="0" y="223070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Property Value Ratio</a:t>
          </a:r>
        </a:p>
      </dsp:txBody>
      <dsp:txXfrm>
        <a:off x="15592" y="2246298"/>
        <a:ext cx="4706851" cy="288225"/>
      </dsp:txXfrm>
    </dsp:sp>
    <dsp:sp modelId="{47FA03C9-3B3C-4942-AE44-E44DE4982C35}">
      <dsp:nvSpPr>
        <dsp:cNvPr id="0" name=""/>
        <dsp:cNvSpPr/>
      </dsp:nvSpPr>
      <dsp:spPr>
        <a:xfrm>
          <a:off x="0" y="259043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Mortgage term</a:t>
          </a:r>
        </a:p>
      </dsp:txBody>
      <dsp:txXfrm>
        <a:off x="15592" y="2606028"/>
        <a:ext cx="4706851" cy="288225"/>
      </dsp:txXfrm>
    </dsp:sp>
    <dsp:sp modelId="{C8011F47-6D5A-4CB9-A324-B5EB6CAA32F5}">
      <dsp:nvSpPr>
        <dsp:cNvPr id="0" name=""/>
        <dsp:cNvSpPr/>
      </dsp:nvSpPr>
      <dsp:spPr>
        <a:xfrm>
          <a:off x="0" y="295016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Credit Model</a:t>
          </a:r>
        </a:p>
      </dsp:txBody>
      <dsp:txXfrm>
        <a:off x="15592" y="2965758"/>
        <a:ext cx="4706851" cy="288225"/>
      </dsp:txXfrm>
    </dsp:sp>
    <dsp:sp modelId="{469DC9CF-CC4A-466C-8999-41E0F0DD3BE2}">
      <dsp:nvSpPr>
        <dsp:cNvPr id="0" name=""/>
        <dsp:cNvSpPr/>
      </dsp:nvSpPr>
      <dsp:spPr>
        <a:xfrm>
          <a:off x="0" y="3309896"/>
          <a:ext cx="4738035" cy="319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Debt-to-Income Ratio</a:t>
          </a:r>
        </a:p>
      </dsp:txBody>
      <dsp:txXfrm>
        <a:off x="15592" y="3325488"/>
        <a:ext cx="4706851" cy="2882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7FC1-883C-4EB3-9240-797B6E18C60E}">
      <dsp:nvSpPr>
        <dsp:cNvPr id="0" name=""/>
        <dsp:cNvSpPr/>
      </dsp:nvSpPr>
      <dsp:spPr>
        <a:xfrm>
          <a:off x="577208" y="0"/>
          <a:ext cx="1450757" cy="1450757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DEC6A-5541-4ACD-9135-3688B6EF90A2}">
      <dsp:nvSpPr>
        <dsp:cNvPr id="0" name=""/>
        <dsp:cNvSpPr/>
      </dsp:nvSpPr>
      <dsp:spPr>
        <a:xfrm>
          <a:off x="1302587" y="145854"/>
          <a:ext cx="942992" cy="3434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Year 2021</a:t>
          </a:r>
          <a:endParaRPr lang="en-IN" sz="900" kern="1200" dirty="0"/>
        </a:p>
      </dsp:txBody>
      <dsp:txXfrm>
        <a:off x="1319351" y="162618"/>
        <a:ext cx="909464" cy="309893"/>
      </dsp:txXfrm>
    </dsp:sp>
    <dsp:sp modelId="{E99B984F-F0A2-491F-BBC7-8751A5C7C0A6}">
      <dsp:nvSpPr>
        <dsp:cNvPr id="0" name=""/>
        <dsp:cNvSpPr/>
      </dsp:nvSpPr>
      <dsp:spPr>
        <a:xfrm>
          <a:off x="1302587" y="532203"/>
          <a:ext cx="942992" cy="3434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99 Columns</a:t>
          </a:r>
          <a:endParaRPr lang="en-IN" sz="900" kern="1200" dirty="0"/>
        </a:p>
      </dsp:txBody>
      <dsp:txXfrm>
        <a:off x="1319351" y="548967"/>
        <a:ext cx="909464" cy="309893"/>
      </dsp:txXfrm>
    </dsp:sp>
    <dsp:sp modelId="{25231020-7E8D-476B-8A9D-101E098823AB}">
      <dsp:nvSpPr>
        <dsp:cNvPr id="0" name=""/>
        <dsp:cNvSpPr/>
      </dsp:nvSpPr>
      <dsp:spPr>
        <a:xfrm>
          <a:off x="1302587" y="918553"/>
          <a:ext cx="942992" cy="3434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26204358 records </a:t>
          </a:r>
          <a:endParaRPr lang="en-IN" sz="900" kern="1200" dirty="0"/>
        </a:p>
      </dsp:txBody>
      <dsp:txXfrm>
        <a:off x="1319351" y="935317"/>
        <a:ext cx="909464" cy="3098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71023-1C7C-451F-9950-033436FFE283}">
      <dsp:nvSpPr>
        <dsp:cNvPr id="0" name=""/>
        <dsp:cNvSpPr/>
      </dsp:nvSpPr>
      <dsp:spPr>
        <a:xfrm>
          <a:off x="0" y="79208"/>
          <a:ext cx="10058399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Remove outcomes other than Approval and Rejection</a:t>
          </a:r>
          <a:endParaRPr lang="en-IN" sz="2700" kern="1200"/>
        </a:p>
      </dsp:txBody>
      <dsp:txXfrm>
        <a:off x="30071" y="109279"/>
        <a:ext cx="9998257" cy="555862"/>
      </dsp:txXfrm>
    </dsp:sp>
    <dsp:sp modelId="{BC2DB6EF-F26B-42F3-8884-AEB0FBA9E416}">
      <dsp:nvSpPr>
        <dsp:cNvPr id="0" name=""/>
        <dsp:cNvSpPr/>
      </dsp:nvSpPr>
      <dsp:spPr>
        <a:xfrm>
          <a:off x="0" y="772973"/>
          <a:ext cx="10058399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Remove data where the following are missing</a:t>
          </a:r>
          <a:endParaRPr lang="en-IN" sz="2700" kern="1200"/>
        </a:p>
      </dsp:txBody>
      <dsp:txXfrm>
        <a:off x="30071" y="803044"/>
        <a:ext cx="9998257" cy="555862"/>
      </dsp:txXfrm>
    </dsp:sp>
    <dsp:sp modelId="{BC7B7816-0FD8-4233-823B-6E5336229631}">
      <dsp:nvSpPr>
        <dsp:cNvPr id="0" name=""/>
        <dsp:cNvSpPr/>
      </dsp:nvSpPr>
      <dsp:spPr>
        <a:xfrm>
          <a:off x="0" y="1388978"/>
          <a:ext cx="10058399" cy="167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Ethnicity </a:t>
          </a:r>
          <a:endParaRPr lang="en-IN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Gender </a:t>
          </a:r>
          <a:endParaRPr lang="en-IN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Outcome </a:t>
          </a:r>
          <a:endParaRPr lang="en-IN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Age</a:t>
          </a:r>
          <a:endParaRPr lang="en-IN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Debt-To-Income ratio</a:t>
          </a:r>
          <a:endParaRPr lang="en-IN" sz="2100" kern="1200"/>
        </a:p>
      </dsp:txBody>
      <dsp:txXfrm>
        <a:off x="0" y="1388978"/>
        <a:ext cx="10058399" cy="1676699"/>
      </dsp:txXfrm>
    </dsp:sp>
    <dsp:sp modelId="{1BDABF10-A401-48D0-9541-382DAED1A2BD}">
      <dsp:nvSpPr>
        <dsp:cNvPr id="0" name=""/>
        <dsp:cNvSpPr/>
      </dsp:nvSpPr>
      <dsp:spPr>
        <a:xfrm>
          <a:off x="0" y="3065678"/>
          <a:ext cx="10058399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Filter only residential loans</a:t>
          </a:r>
          <a:endParaRPr lang="en-IN" sz="2700" kern="1200"/>
        </a:p>
      </dsp:txBody>
      <dsp:txXfrm>
        <a:off x="30071" y="3095749"/>
        <a:ext cx="9998257" cy="5558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93339-CE1E-406B-95AE-062917976235}">
      <dsp:nvSpPr>
        <dsp:cNvPr id="0" name=""/>
        <dsp:cNvSpPr/>
      </dsp:nvSpPr>
      <dsp:spPr>
        <a:xfrm>
          <a:off x="0" y="310507"/>
          <a:ext cx="10058399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Lender categorization</a:t>
          </a:r>
          <a:endParaRPr lang="en-IN" sz="2500" kern="1200" dirty="0"/>
        </a:p>
      </dsp:txBody>
      <dsp:txXfrm>
        <a:off x="27843" y="338350"/>
        <a:ext cx="10002713" cy="514689"/>
      </dsp:txXfrm>
    </dsp:sp>
    <dsp:sp modelId="{754B7A41-8EFC-4E64-BAA6-DB9685538E32}">
      <dsp:nvSpPr>
        <dsp:cNvPr id="0" name=""/>
        <dsp:cNvSpPr/>
      </dsp:nvSpPr>
      <dsp:spPr>
        <a:xfrm>
          <a:off x="0" y="952883"/>
          <a:ext cx="10058399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Location categorization into metro and non-metro</a:t>
          </a:r>
          <a:endParaRPr lang="en-IN" sz="2500" kern="1200"/>
        </a:p>
      </dsp:txBody>
      <dsp:txXfrm>
        <a:off x="27843" y="980726"/>
        <a:ext cx="10002713" cy="514689"/>
      </dsp:txXfrm>
    </dsp:sp>
    <dsp:sp modelId="{BBB0DFFE-6301-45EC-93CE-FE8670370FD5}">
      <dsp:nvSpPr>
        <dsp:cNvPr id="0" name=""/>
        <dsp:cNvSpPr/>
      </dsp:nvSpPr>
      <dsp:spPr>
        <a:xfrm>
          <a:off x="0" y="1595258"/>
          <a:ext cx="10058399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Location categorization with a race gradient with percentage of minorities</a:t>
          </a:r>
          <a:endParaRPr lang="en-IN" sz="2500" kern="1200"/>
        </a:p>
      </dsp:txBody>
      <dsp:txXfrm>
        <a:off x="27843" y="1623101"/>
        <a:ext cx="10002713" cy="514689"/>
      </dsp:txXfrm>
    </dsp:sp>
    <dsp:sp modelId="{C8BA7B44-BEBC-4220-A262-980EFE813D04}">
      <dsp:nvSpPr>
        <dsp:cNvPr id="0" name=""/>
        <dsp:cNvSpPr/>
      </dsp:nvSpPr>
      <dsp:spPr>
        <a:xfrm>
          <a:off x="0" y="2237633"/>
          <a:ext cx="10058399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Categorize Debt-to-Income ratio into buckets</a:t>
          </a:r>
          <a:endParaRPr lang="en-IN" sz="2500" kern="1200"/>
        </a:p>
      </dsp:txBody>
      <dsp:txXfrm>
        <a:off x="27843" y="2265476"/>
        <a:ext cx="10002713" cy="514689"/>
      </dsp:txXfrm>
    </dsp:sp>
    <dsp:sp modelId="{D8E766EB-2290-48E6-B50E-4C1A8EBB2EED}">
      <dsp:nvSpPr>
        <dsp:cNvPr id="0" name=""/>
        <dsp:cNvSpPr/>
      </dsp:nvSpPr>
      <dsp:spPr>
        <a:xfrm>
          <a:off x="0" y="2880008"/>
          <a:ext cx="10058399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Categorize age into buckets</a:t>
          </a:r>
          <a:endParaRPr lang="en-IN" sz="2500" kern="1200" dirty="0"/>
        </a:p>
      </dsp:txBody>
      <dsp:txXfrm>
        <a:off x="27843" y="2907851"/>
        <a:ext cx="10002713" cy="5146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71633-79BF-4E37-93D4-826081EE4C67}">
      <dsp:nvSpPr>
        <dsp:cNvPr id="0" name=""/>
        <dsp:cNvSpPr/>
      </dsp:nvSpPr>
      <dsp:spPr>
        <a:xfrm>
          <a:off x="0" y="138360"/>
          <a:ext cx="3632835" cy="250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Black applicants are almost twice as likely to be denied </a:t>
          </a:r>
          <a:endParaRPr lang="en-IN" sz="1100" kern="1200"/>
        </a:p>
      </dsp:txBody>
      <dsp:txXfrm>
        <a:off x="12251" y="150611"/>
        <a:ext cx="3608333" cy="226463"/>
      </dsp:txXfrm>
    </dsp:sp>
    <dsp:sp modelId="{9F047106-F92B-4C7F-8D79-298E00E70ADE}">
      <dsp:nvSpPr>
        <dsp:cNvPr id="0" name=""/>
        <dsp:cNvSpPr/>
      </dsp:nvSpPr>
      <dsp:spPr>
        <a:xfrm>
          <a:off x="0" y="421005"/>
          <a:ext cx="3632835" cy="250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Latinx/Hispanic are almost 1.5 times</a:t>
          </a:r>
          <a:endParaRPr lang="en-IN" sz="1100" kern="1200"/>
        </a:p>
      </dsp:txBody>
      <dsp:txXfrm>
        <a:off x="12251" y="433256"/>
        <a:ext cx="3608333" cy="226463"/>
      </dsp:txXfrm>
    </dsp:sp>
    <dsp:sp modelId="{74D26D26-07C3-4F31-BDC8-BDD62A8CDA56}">
      <dsp:nvSpPr>
        <dsp:cNvPr id="0" name=""/>
        <dsp:cNvSpPr/>
      </dsp:nvSpPr>
      <dsp:spPr>
        <a:xfrm>
          <a:off x="0" y="703651"/>
          <a:ext cx="3632835" cy="250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Native Applicants are 1.7 times</a:t>
          </a:r>
          <a:endParaRPr lang="en-IN" sz="1100" kern="1200"/>
        </a:p>
      </dsp:txBody>
      <dsp:txXfrm>
        <a:off x="12251" y="715902"/>
        <a:ext cx="3608333" cy="226463"/>
      </dsp:txXfrm>
    </dsp:sp>
    <dsp:sp modelId="{F26EE81E-9114-4EB6-90B4-FA55E0E99678}">
      <dsp:nvSpPr>
        <dsp:cNvPr id="0" name=""/>
        <dsp:cNvSpPr/>
      </dsp:nvSpPr>
      <dsp:spPr>
        <a:xfrm>
          <a:off x="0" y="986296"/>
          <a:ext cx="3632835" cy="250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Asian/Pacific Islander are 1.5</a:t>
          </a:r>
          <a:endParaRPr lang="en-IN" sz="1100" kern="1200"/>
        </a:p>
      </dsp:txBody>
      <dsp:txXfrm>
        <a:off x="12251" y="998547"/>
        <a:ext cx="3608333" cy="226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5.xml"/><Relationship Id="rId2" Type="http://schemas.openxmlformats.org/officeDocument/2006/relationships/hyperlink" Target="https://ffiec.cfpb.gov/data-publication/dynamic-national-loan-level-dataset/202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36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37.png"/><Relationship Id="rId9" Type="http://schemas.microsoft.com/office/2007/relationships/diagramDrawing" Target="../diagrams/drawing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4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5400" dirty="0"/>
              <a:t>A Study of Adoption of Cloud computing and AI/ML in FinTech</a:t>
            </a:r>
            <a:endParaRPr lang="en-IN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Sumitranandan Kamarajugadda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AFE787C-FECA-6E6C-96DC-120DC17F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308"/>
            <a:ext cx="5289753" cy="52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4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ADD7-834C-3850-D2AC-281E1894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screening &amp; Credit risk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C62B6-4E81-A087-16F4-A1761748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2068798"/>
            <a:ext cx="7306695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7A3-51D3-95E9-724A-BC9B1EC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 detection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410B0-F788-5128-3AA0-24384CB3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7" y="2148432"/>
            <a:ext cx="7200886" cy="42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3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70C6-EF6B-684B-B448-9D9F4776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</a:t>
            </a:r>
            <a:endParaRPr lang="en-IN" dirty="0"/>
          </a:p>
        </p:txBody>
      </p:sp>
      <p:pic>
        <p:nvPicPr>
          <p:cNvPr id="7" name="Graphic 6" descr="Internet">
            <a:extLst>
              <a:ext uri="{FF2B5EF4-FFF2-40B4-BE49-F238E27FC236}">
                <a16:creationId xmlns:a16="http://schemas.microsoft.com/office/drawing/2014/main" id="{CF30716F-1BAA-6D6F-159F-DB82CDB7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685" y="2702293"/>
            <a:ext cx="914400" cy="914400"/>
          </a:xfrm>
          <a:prstGeom prst="rect">
            <a:avLst/>
          </a:prstGeom>
        </p:spPr>
      </p:pic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D9EED6E8-93C0-0BD0-EC24-87A63C477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704" y="3532873"/>
            <a:ext cx="914400" cy="914400"/>
          </a:xfrm>
          <a:prstGeom prst="rect">
            <a:avLst/>
          </a:prstGeom>
        </p:spPr>
      </p:pic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6C6A289A-250B-6B32-ADE8-7F2332F57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4704" y="4394735"/>
            <a:ext cx="914400" cy="914400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B9420801-D19A-B260-E1B0-4F96ED54A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704" y="5277853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27BD7-832A-A324-FF25-B9B90FE94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68" y="2870239"/>
            <a:ext cx="746454" cy="746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2FCD2-2B57-F2EC-FEE6-1C4DA734A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68" y="3700819"/>
            <a:ext cx="746454" cy="746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9767C2-0192-ECE9-31FD-226EC1D35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469" y="2720821"/>
            <a:ext cx="1494020" cy="149402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2117DFD-A2E4-32EC-0445-F269F35D28F7}"/>
              </a:ext>
            </a:extLst>
          </p:cNvPr>
          <p:cNvGrpSpPr/>
          <p:nvPr/>
        </p:nvGrpSpPr>
        <p:grpSpPr>
          <a:xfrm>
            <a:off x="8177354" y="2702293"/>
            <a:ext cx="2679942" cy="2884148"/>
            <a:chOff x="8177354" y="2702293"/>
            <a:chExt cx="2679942" cy="288414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174FE4B-4A94-C227-6CF1-40D51EC1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354" y="3757641"/>
              <a:ext cx="914400" cy="914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1C8001-BB02-D6FB-0B2F-3F876695E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496" y="365319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A9F21B-1378-2854-5E03-054825411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496" y="4672041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A6EA1D9-1485-B5C7-8664-225FBB28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2896" y="3757641"/>
              <a:ext cx="914400" cy="914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4E30881-EDAB-19FE-EFC8-281E8EB9F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496" y="2702293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7F4CDA2-36B7-5BAF-0553-DD09D15559DB}"/>
              </a:ext>
            </a:extLst>
          </p:cNvPr>
          <p:cNvSpPr txBox="1"/>
          <p:nvPr/>
        </p:nvSpPr>
        <p:spPr>
          <a:xfrm>
            <a:off x="8625437" y="2162763"/>
            <a:ext cx="1720517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Microservices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E3A14C-F37F-CE42-73A0-980433962FBD}"/>
              </a:ext>
            </a:extLst>
          </p:cNvPr>
          <p:cNvSpPr txBox="1"/>
          <p:nvPr/>
        </p:nvSpPr>
        <p:spPr>
          <a:xfrm>
            <a:off x="5266221" y="2165091"/>
            <a:ext cx="1720517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Data brokers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33F126-7155-655C-B92F-CA0B83F85AD9}"/>
              </a:ext>
            </a:extLst>
          </p:cNvPr>
          <p:cNvSpPr txBox="1"/>
          <p:nvPr/>
        </p:nvSpPr>
        <p:spPr>
          <a:xfrm>
            <a:off x="2609650" y="2154713"/>
            <a:ext cx="20357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Cookies &amp; trackers</a:t>
            </a:r>
            <a:endParaRPr lang="en-IN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1760EC-AE81-72B8-9EFE-A06E0910D091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2318085" y="3159493"/>
            <a:ext cx="906683" cy="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150F04-00E0-AA54-B743-43042EBF2B93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2249104" y="3990073"/>
            <a:ext cx="975664" cy="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780F4F-2DBC-A7E0-0A0D-53D8B1352C28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>
            <a:off x="3971222" y="3243466"/>
            <a:ext cx="1408247" cy="22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F6DC27-D65A-386F-2459-57076835178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3971222" y="3467831"/>
            <a:ext cx="1408247" cy="60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8FEAEB-EBE5-5C41-FB4D-68371BA4AB3A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 flipV="1">
            <a:off x="6873489" y="3159493"/>
            <a:ext cx="2155007" cy="30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0A2F95-9E01-BCDF-3575-0335052ECAA1}"/>
              </a:ext>
            </a:extLst>
          </p:cNvPr>
          <p:cNvCxnSpPr>
            <a:cxnSpLocks/>
            <a:stCxn id="23" idx="1"/>
            <a:endCxn id="11" idx="3"/>
          </p:cNvCxnSpPr>
          <p:nvPr/>
        </p:nvCxnSpPr>
        <p:spPr>
          <a:xfrm flipH="1">
            <a:off x="2249104" y="4214841"/>
            <a:ext cx="5928250" cy="152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AD52CD-E14E-C5E7-53D3-66EF4B263959}"/>
              </a:ext>
            </a:extLst>
          </p:cNvPr>
          <p:cNvCxnSpPr>
            <a:stCxn id="25" idx="1"/>
            <a:endCxn id="10" idx="3"/>
          </p:cNvCxnSpPr>
          <p:nvPr/>
        </p:nvCxnSpPr>
        <p:spPr>
          <a:xfrm flipH="1" flipV="1">
            <a:off x="2249104" y="4851935"/>
            <a:ext cx="6779392" cy="277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65D4DFF-4791-17D6-E6CB-7FE51A7BF625}"/>
              </a:ext>
            </a:extLst>
          </p:cNvPr>
          <p:cNvSpPr txBox="1"/>
          <p:nvPr/>
        </p:nvSpPr>
        <p:spPr>
          <a:xfrm>
            <a:off x="4927732" y="5198734"/>
            <a:ext cx="1720517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Ads &amp; Offers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216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C42B-E3A2-85FD-F34D-01A2EF11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GDPR </a:t>
            </a:r>
            <a:endParaRPr lang="en-IN" dirty="0"/>
          </a:p>
        </p:txBody>
      </p:sp>
      <p:pic>
        <p:nvPicPr>
          <p:cNvPr id="7" name="Blacklight – The Markup -compressed">
            <a:hlinkClick r:id="" action="ppaction://media"/>
            <a:extLst>
              <a:ext uri="{FF2B5EF4-FFF2-40B4-BE49-F238E27FC236}">
                <a16:creationId xmlns:a16="http://schemas.microsoft.com/office/drawing/2014/main" id="{BC3B2609-823D-59CD-22F6-988F80A85D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8353" y="1938866"/>
            <a:ext cx="7569980" cy="4458798"/>
          </a:xfrm>
        </p:spPr>
      </p:pic>
    </p:spTree>
    <p:extLst>
      <p:ext uri="{BB962C8B-B14F-4D97-AF65-F5344CB8AC3E}">
        <p14:creationId xmlns:p14="http://schemas.microsoft.com/office/powerpoint/2010/main" val="166434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385C25-3B93-F623-55FC-F9BD7E4E1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3145" y="1939200"/>
            <a:ext cx="4062257" cy="4230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31C0C-BAC9-F30E-2784-83F0C89C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 and PaaS offerings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F1FD2-4605-74F5-E497-9A959769D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4" y="2117556"/>
            <a:ext cx="3662413" cy="366241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62418E-2DDE-17D9-BCB2-F219D0512176}"/>
              </a:ext>
            </a:extLst>
          </p:cNvPr>
          <p:cNvSpPr/>
          <p:nvPr/>
        </p:nvSpPr>
        <p:spPr>
          <a:xfrm>
            <a:off x="5794409" y="2543224"/>
            <a:ext cx="2030930" cy="118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SaaS</a:t>
            </a:r>
            <a:endParaRPr lang="en-IN" sz="3200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0FFF230A-6AA7-1784-559B-1074F512647B}"/>
              </a:ext>
            </a:extLst>
          </p:cNvPr>
          <p:cNvSpPr/>
          <p:nvPr/>
        </p:nvSpPr>
        <p:spPr>
          <a:xfrm>
            <a:off x="4504623" y="4384310"/>
            <a:ext cx="2030930" cy="11839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PaaS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8196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BF2E-C9A5-5941-F557-AB430141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992AC-5666-DA41-FEAC-FD4D1D249994}"/>
              </a:ext>
            </a:extLst>
          </p:cNvPr>
          <p:cNvSpPr txBox="1"/>
          <p:nvPr/>
        </p:nvSpPr>
        <p:spPr>
          <a:xfrm>
            <a:off x="1027497" y="2030212"/>
            <a:ext cx="4738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https://ffiec.cfpb.gov/data-publication/dynamic-national-loan-level-dataset/2021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C00396-9E74-80CA-CAED-E0642D0CE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41"/>
          <a:stretch/>
        </p:blipFill>
        <p:spPr>
          <a:xfrm>
            <a:off x="1027497" y="2800701"/>
            <a:ext cx="5183025" cy="3320967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865A13E8-5107-C854-C9D7-1B039B1191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3481203"/>
              </p:ext>
            </p:extLst>
          </p:nvPr>
        </p:nvGraphicFramePr>
        <p:xfrm>
          <a:off x="6881527" y="2420035"/>
          <a:ext cx="4738035" cy="370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F88CCFE-B51C-00C3-C21B-1A77D8CED422}"/>
              </a:ext>
            </a:extLst>
          </p:cNvPr>
          <p:cNvSpPr txBox="1"/>
          <p:nvPr/>
        </p:nvSpPr>
        <p:spPr>
          <a:xfrm>
            <a:off x="6881527" y="2030212"/>
            <a:ext cx="32004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Important variables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6379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E68E-9D62-BE4E-1E83-1F7A0BC8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 &amp; </a:t>
            </a:r>
            <a:r>
              <a:rPr lang="en-US" dirty="0" err="1"/>
              <a:t>standardising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15A5E34-3CD8-D95F-28FE-847EB50615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457618"/>
              </p:ext>
            </p:extLst>
          </p:nvPr>
        </p:nvGraphicFramePr>
        <p:xfrm>
          <a:off x="1097280" y="2126734"/>
          <a:ext cx="2822788" cy="1450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B08A96A-D155-39EC-A0CB-7F142B17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157" y="2499369"/>
            <a:ext cx="5013643" cy="3796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10B2E-1282-334B-64AD-3E1A8D7AD622}"/>
              </a:ext>
            </a:extLst>
          </p:cNvPr>
          <p:cNvSpPr txBox="1"/>
          <p:nvPr/>
        </p:nvSpPr>
        <p:spPr>
          <a:xfrm>
            <a:off x="5324156" y="2047146"/>
            <a:ext cx="577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Clean-up of Nulls and identify not applicable categories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6722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4E43-F588-82F3-8720-42935D7D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 II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CAC806-64CE-9A7B-E9BC-C0FD4246DA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62710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097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CF3A-A22F-F36A-49A8-3A790FA4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categorization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934CDC-1C73-62EF-42D5-43A4CAC6D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07989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638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026D-E893-CFC9-590C-17F1D8E2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variables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B98D0-87ED-3BC6-521F-F2BA7313D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551" y="2269091"/>
            <a:ext cx="930722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3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DA36-2694-4D53-17B2-5EDC436F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CA89E-03C9-1B81-A80D-CEA25B4A1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0" b="1"/>
          <a:stretch/>
        </p:blipFill>
        <p:spPr>
          <a:xfrm>
            <a:off x="6682435" y="2057399"/>
            <a:ext cx="4543190" cy="3726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19214C-C2F0-F6B2-B3EE-B07FDF481879}"/>
              </a:ext>
            </a:extLst>
          </p:cNvPr>
          <p:cNvSpPr txBox="1"/>
          <p:nvPr/>
        </p:nvSpPr>
        <p:spPr>
          <a:xfrm>
            <a:off x="7444792" y="5784321"/>
            <a:ext cx="32004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PWC poll on AI adoption 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F7117-A7A0-9DDE-9F87-4C445C0C3180}"/>
              </a:ext>
            </a:extLst>
          </p:cNvPr>
          <p:cNvSpPr txBox="1"/>
          <p:nvPr/>
        </p:nvSpPr>
        <p:spPr>
          <a:xfrm>
            <a:off x="1546808" y="5586288"/>
            <a:ext cx="32004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Gartner reveals top three tech trends for banks in 2022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8F8209A-1AB2-4150-DD21-420175CCC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408008"/>
              </p:ext>
            </p:extLst>
          </p:nvPr>
        </p:nvGraphicFramePr>
        <p:xfrm>
          <a:off x="1417038" y="1737360"/>
          <a:ext cx="3595229" cy="410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9907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6708-3E49-6D67-2682-ACF6A507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Collinearity test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B31DDA-8EC6-5790-1F28-553386EDF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91267"/>
            <a:ext cx="6069824" cy="3760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18D28-B6AC-5EB1-76A4-13EF493B5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63" r="23248"/>
          <a:stretch/>
        </p:blipFill>
        <p:spPr bwMode="auto">
          <a:xfrm>
            <a:off x="7254558" y="2252980"/>
            <a:ext cx="4420976" cy="1844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564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D550-5C50-E36D-EA12-7B7B6B7C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variables with high VIF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2CC3E9-D17C-EC03-A119-13D5857E6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419" y="2159000"/>
            <a:ext cx="7600419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0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8BBF-C33D-BDCE-52B4-2E9017C8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30C267-6EF3-9EAA-9BD1-90F742361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015"/>
          <a:stretch/>
        </p:blipFill>
        <p:spPr>
          <a:xfrm>
            <a:off x="1275080" y="3003335"/>
            <a:ext cx="5607167" cy="212133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7BA2DB-4337-DB47-692A-CFAFFE5A0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02867"/>
              </p:ext>
            </p:extLst>
          </p:nvPr>
        </p:nvGraphicFramePr>
        <p:xfrm>
          <a:off x="8049684" y="2524761"/>
          <a:ext cx="2679700" cy="30784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81131466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91948830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Parameter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Value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97642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Dep. Variable: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denied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2409986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Model: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Logit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786277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Method: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MLE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417573867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Date: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Sat, 13 Aug 2022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285795169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Time: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21:19:36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428625" marT="9525" marB="0" anchor="ctr"/>
                </a:tc>
                <a:extLst>
                  <a:ext uri="{0D108BD9-81ED-4DB2-BD59-A6C34878D82A}">
                    <a16:rowId xmlns:a16="http://schemas.microsoft.com/office/drawing/2014/main" val="42663307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converged: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TRUE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14810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Covariance Type: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nonrobust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584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No. Observations: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3112469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428625" marT="9525" marB="0" anchor="ctr"/>
                </a:tc>
                <a:extLst>
                  <a:ext uri="{0D108BD9-81ED-4DB2-BD59-A6C34878D82A}">
                    <a16:rowId xmlns:a16="http://schemas.microsoft.com/office/drawing/2014/main" val="38971684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Df Residuals: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3112417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428625" marT="9525" marB="0" anchor="ctr"/>
                </a:tc>
                <a:extLst>
                  <a:ext uri="{0D108BD9-81ED-4DB2-BD59-A6C34878D82A}">
                    <a16:rowId xmlns:a16="http://schemas.microsoft.com/office/drawing/2014/main" val="3743479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Df Model: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51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428625" marT="9525" marB="0" anchor="ctr"/>
                </a:tc>
                <a:extLst>
                  <a:ext uri="{0D108BD9-81ED-4DB2-BD59-A6C34878D82A}">
                    <a16:rowId xmlns:a16="http://schemas.microsoft.com/office/drawing/2014/main" val="23937149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Pseudo R-squ.: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0.219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428625" marT="9525" marB="0" anchor="ctr"/>
                </a:tc>
                <a:extLst>
                  <a:ext uri="{0D108BD9-81ED-4DB2-BD59-A6C34878D82A}">
                    <a16:rowId xmlns:a16="http://schemas.microsoft.com/office/drawing/2014/main" val="20312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Log-Likelihood: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-561480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428625" marT="9525" marB="0" anchor="ctr"/>
                </a:tc>
                <a:extLst>
                  <a:ext uri="{0D108BD9-81ED-4DB2-BD59-A6C34878D82A}">
                    <a16:rowId xmlns:a16="http://schemas.microsoft.com/office/drawing/2014/main" val="2423376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LL-Null: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-718940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428625" marT="9525" marB="0" anchor="ctr"/>
                </a:tc>
                <a:extLst>
                  <a:ext uri="{0D108BD9-81ED-4DB2-BD59-A6C34878D82A}">
                    <a16:rowId xmlns:a16="http://schemas.microsoft.com/office/drawing/2014/main" val="13117698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LLR p-value: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428625" marT="9525" marB="0" anchor="ctr"/>
                </a:tc>
                <a:extLst>
                  <a:ext uri="{0D108BD9-81ED-4DB2-BD59-A6C34878D82A}">
                    <a16:rowId xmlns:a16="http://schemas.microsoft.com/office/drawing/2014/main" val="2838991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901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C070-475C-9BB6-50F4-37AC6780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findings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1191C-F7ED-3C6D-FAE5-5D993468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3" y="2160905"/>
            <a:ext cx="5760085" cy="126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70A0D-26BE-8416-FC6E-4E77F0BD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219998"/>
            <a:ext cx="5760085" cy="1245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C6184-5C57-DF7C-98B0-37DF74E7D1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0"/>
          <a:stretch/>
        </p:blipFill>
        <p:spPr bwMode="auto">
          <a:xfrm>
            <a:off x="7609312" y="2168842"/>
            <a:ext cx="3415665" cy="25203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101DC41-507B-FE1A-E3A1-5AC9D12121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378207"/>
              </p:ext>
            </p:extLst>
          </p:nvPr>
        </p:nvGraphicFramePr>
        <p:xfrm>
          <a:off x="7602432" y="4842933"/>
          <a:ext cx="3632835" cy="1375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6635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FE18-4E3F-1644-3D79-0E830F7B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Nyckel - Train and test</a:t>
            </a:r>
            <a:endParaRPr lang="en-IN" dirty="0"/>
          </a:p>
        </p:txBody>
      </p:sp>
      <p:sp>
        <p:nvSpPr>
          <p:cNvPr id="19" name="Scroll: Vertical 18">
            <a:extLst>
              <a:ext uri="{FF2B5EF4-FFF2-40B4-BE49-F238E27FC236}">
                <a16:creationId xmlns:a16="http://schemas.microsoft.com/office/drawing/2014/main" id="{A39F5118-AE48-1D02-E8BE-6F2A2668DB80}"/>
              </a:ext>
            </a:extLst>
          </p:cNvPr>
          <p:cNvSpPr/>
          <p:nvPr/>
        </p:nvSpPr>
        <p:spPr>
          <a:xfrm>
            <a:off x="1098973" y="2452132"/>
            <a:ext cx="3632200" cy="33951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 percentage of this dataset was used to train an unsupervised AI model building cloud hosted platform called Nyckel.</a:t>
            </a:r>
            <a:endParaRPr lang="en-IN" dirty="0"/>
          </a:p>
          <a:p>
            <a:pPr algn="ctr"/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94E47EC-6B17-5E5A-6721-138D30C8E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1" t="-6098" r="291" b="6098"/>
          <a:stretch/>
        </p:blipFill>
        <p:spPr>
          <a:xfrm>
            <a:off x="5617465" y="1679126"/>
            <a:ext cx="5821002" cy="4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88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FE18-4E3F-1644-3D79-0E830F7B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Nyckel – Test results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16E8DA-660E-0FE0-42A8-EF339EE2D188}"/>
              </a:ext>
            </a:extLst>
          </p:cNvPr>
          <p:cNvGrpSpPr/>
          <p:nvPr/>
        </p:nvGrpSpPr>
        <p:grpSpPr>
          <a:xfrm>
            <a:off x="970280" y="3073809"/>
            <a:ext cx="10916920" cy="3199991"/>
            <a:chOff x="978747" y="2650476"/>
            <a:chExt cx="11459210" cy="2688470"/>
          </a:xfrm>
        </p:grpSpPr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9D4DADF-855C-D66B-2372-33A9DF1C1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747" y="2940022"/>
              <a:ext cx="4805680" cy="1106805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2DAA1F-274B-E81B-A594-280D39125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747" y="4215631"/>
              <a:ext cx="5076190" cy="1101725"/>
            </a:xfrm>
            <a:prstGeom prst="rect">
              <a:avLst/>
            </a:prstGeom>
          </p:spPr>
        </p:pic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751D523-7B0C-FE50-0089-3E4187D7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1957" y="2970079"/>
              <a:ext cx="4996180" cy="1110615"/>
            </a:xfrm>
            <a:prstGeom prst="rect">
              <a:avLst/>
            </a:prstGeom>
          </p:spPr>
        </p:pic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A0872E2F-2A15-6E51-3209-F133F6B93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1957" y="4215631"/>
              <a:ext cx="5113020" cy="11233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D85369-442E-4D39-E249-B201E251B907}"/>
                </a:ext>
              </a:extLst>
            </p:cNvPr>
            <p:cNvSpPr txBox="1"/>
            <p:nvPr/>
          </p:nvSpPr>
          <p:spPr>
            <a:xfrm>
              <a:off x="6341957" y="2676840"/>
              <a:ext cx="12022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Native</a:t>
              </a:r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13B606-E3AD-2371-98F1-914F25B203E6}"/>
                </a:ext>
              </a:extLst>
            </p:cNvPr>
            <p:cNvSpPr txBox="1"/>
            <p:nvPr/>
          </p:nvSpPr>
          <p:spPr>
            <a:xfrm>
              <a:off x="978747" y="399709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Asian</a:t>
              </a:r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792C40-C6FD-E7A4-6CD2-A72687171ED7}"/>
                </a:ext>
              </a:extLst>
            </p:cNvPr>
            <p:cNvSpPr txBox="1"/>
            <p:nvPr/>
          </p:nvSpPr>
          <p:spPr>
            <a:xfrm>
              <a:off x="978747" y="265047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Black</a:t>
              </a:r>
              <a:endParaRPr lang="en-IN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32D01C-D42F-1D48-1F41-E19EBD852D5C}"/>
                </a:ext>
              </a:extLst>
            </p:cNvPr>
            <p:cNvSpPr txBox="1"/>
            <p:nvPr/>
          </p:nvSpPr>
          <p:spPr>
            <a:xfrm>
              <a:off x="6341957" y="402346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White</a:t>
              </a:r>
              <a:endParaRPr lang="en-IN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066B5D-5CAE-BD2A-1B40-A0A3DD428EBE}"/>
              </a:ext>
            </a:extLst>
          </p:cNvPr>
          <p:cNvSpPr txBox="1"/>
          <p:nvPr/>
        </p:nvSpPr>
        <p:spPr>
          <a:xfrm>
            <a:off x="965200" y="2048933"/>
            <a:ext cx="1060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was done with used a sample set of data varying only the race column and keeping all the other data constant.</a:t>
            </a:r>
            <a:endParaRPr lang="en-IN" dirty="0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CAAEBF4C-CA6F-CF55-A15A-3428680B0B27}"/>
              </a:ext>
            </a:extLst>
          </p:cNvPr>
          <p:cNvSpPr/>
          <p:nvPr/>
        </p:nvSpPr>
        <p:spPr>
          <a:xfrm>
            <a:off x="8642773" y="2852968"/>
            <a:ext cx="3632200" cy="33951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biases in real world were represented in the dataset and were then transferred to the AI model during training.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65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8C0F-BBA3-CA2B-6FA0-64765D40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&amp; Future scope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709FE-0EC0-ACD4-5C88-5987DBFD19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344422"/>
              </p:ext>
            </p:extLst>
          </p:nvPr>
        </p:nvGraphicFramePr>
        <p:xfrm>
          <a:off x="1097280" y="2108201"/>
          <a:ext cx="611632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CB8BA0E-8AC4-2E6A-419F-A3D3A5964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965" y="1950954"/>
            <a:ext cx="4249502" cy="43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0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C15F-0AF1-EC6A-F7B3-033B07EB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351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4C60-80A8-0D5D-C51F-DDFFDED8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IN" dirty="0"/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BD2232A6-541C-7CB6-15A3-CE6AE5502540}"/>
              </a:ext>
            </a:extLst>
          </p:cNvPr>
          <p:cNvSpPr/>
          <p:nvPr/>
        </p:nvSpPr>
        <p:spPr>
          <a:xfrm>
            <a:off x="465667" y="2478677"/>
            <a:ext cx="5501854" cy="3761256"/>
          </a:xfrm>
          <a:prstGeom prst="flowChartDocumen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424FA25A-5B7C-FF68-BBC5-80F274146B8E}"/>
              </a:ext>
            </a:extLst>
          </p:cNvPr>
          <p:cNvSpPr/>
          <p:nvPr/>
        </p:nvSpPr>
        <p:spPr>
          <a:xfrm>
            <a:off x="6224481" y="2478677"/>
            <a:ext cx="5501854" cy="3761256"/>
          </a:xfrm>
          <a:prstGeom prst="flowChartDocumen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76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4C60-80A8-0D5D-C51F-DDFFDED8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IN" dirty="0"/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5B59594A-8E29-6781-CA44-038D57628A72}"/>
              </a:ext>
            </a:extLst>
          </p:cNvPr>
          <p:cNvSpPr/>
          <p:nvPr/>
        </p:nvSpPr>
        <p:spPr>
          <a:xfrm>
            <a:off x="247340" y="2269767"/>
            <a:ext cx="5848660" cy="3596918"/>
          </a:xfrm>
          <a:prstGeom prst="flowChartDocumen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D82AE8AC-CE8D-F2D1-7812-79E1390740D5}"/>
              </a:ext>
            </a:extLst>
          </p:cNvPr>
          <p:cNvSpPr/>
          <p:nvPr/>
        </p:nvSpPr>
        <p:spPr>
          <a:xfrm>
            <a:off x="6296459" y="2269767"/>
            <a:ext cx="5760325" cy="3622414"/>
          </a:xfrm>
          <a:prstGeom prst="flowChartDocumen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D85-E54F-65DD-3209-7DA67E5D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experience</a:t>
            </a:r>
            <a:endParaRPr lang="en-IN" dirty="0"/>
          </a:p>
        </p:txBody>
      </p:sp>
      <p:pic>
        <p:nvPicPr>
          <p:cNvPr id="4" name="Picture 4" descr="What to Do When Your Bank Loan Application Is Rejected">
            <a:extLst>
              <a:ext uri="{FF2B5EF4-FFF2-40B4-BE49-F238E27FC236}">
                <a16:creationId xmlns:a16="http://schemas.microsoft.com/office/drawing/2014/main" id="{DEEFE1FC-FC03-B3F8-D9AA-F1A6A0FDE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4" t="14483" r="13025"/>
          <a:stretch/>
        </p:blipFill>
        <p:spPr bwMode="auto">
          <a:xfrm>
            <a:off x="920552" y="2499750"/>
            <a:ext cx="4693298" cy="31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Young Man With A Personal Computer And A Troubled Look Stock Illustration -  Download Image Now - iStock">
            <a:extLst>
              <a:ext uri="{FF2B5EF4-FFF2-40B4-BE49-F238E27FC236}">
                <a16:creationId xmlns:a16="http://schemas.microsoft.com/office/drawing/2014/main" id="{9C8738EA-2320-F1D3-F039-668FC664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587" y="2074333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79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A7F7-4D2C-7E3D-0551-2834615C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4D8746-46FC-827F-7CB1-EE93945A72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653446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131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15AF-6236-4752-35B1-994A33D8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D36E-38CB-D9BC-E0B9-91C9F376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593" y="2904491"/>
            <a:ext cx="4360545" cy="2216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8F3A7-1BF0-A250-607B-25C1DB2A8592}"/>
              </a:ext>
            </a:extLst>
          </p:cNvPr>
          <p:cNvSpPr txBox="1"/>
          <p:nvPr/>
        </p:nvSpPr>
        <p:spPr>
          <a:xfrm>
            <a:off x="7233125" y="5411787"/>
            <a:ext cx="32004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Role of data in economy</a:t>
            </a:r>
            <a:endParaRPr lang="en-IN" b="1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243496A-61E1-FBAA-2E51-E57EDFD36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400752"/>
              </p:ext>
            </p:extLst>
          </p:nvPr>
        </p:nvGraphicFramePr>
        <p:xfrm>
          <a:off x="901808" y="2184399"/>
          <a:ext cx="5194192" cy="390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367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97E7-FBC2-B97B-1848-98CC1B37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13029-0648-21C5-4ED3-578A362D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12" y="2316501"/>
            <a:ext cx="6691723" cy="3268945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A53F4E1-2D06-B013-A016-843980D17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890407"/>
              </p:ext>
            </p:extLst>
          </p:nvPr>
        </p:nvGraphicFramePr>
        <p:xfrm>
          <a:off x="304800" y="2875708"/>
          <a:ext cx="4250267" cy="2353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921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154C-6C54-B001-1350-53BC81D0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0501DE-EDB6-0B31-66BC-656E618A2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369" y="2050448"/>
            <a:ext cx="8119261" cy="40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5656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{1EA6E35D-0C5B-4518-8D72-F0D8AE3203DD}tf56160789_win32</Template>
  <TotalTime>167</TotalTime>
  <Words>626</Words>
  <Application>Microsoft Office PowerPoint</Application>
  <PresentationFormat>Widescreen</PresentationFormat>
  <Paragraphs>139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Bookman Old Style</vt:lpstr>
      <vt:lpstr>Calibri</vt:lpstr>
      <vt:lpstr>Franklin Gothic Book</vt:lpstr>
      <vt:lpstr>Times New Roman</vt:lpstr>
      <vt:lpstr>1_RetrospectVTI</vt:lpstr>
      <vt:lpstr>A Study of Adoption of Cloud computing and AI/ML in FinTech</vt:lpstr>
      <vt:lpstr>Introduction</vt:lpstr>
      <vt:lpstr>Background</vt:lpstr>
      <vt:lpstr>Background</vt:lpstr>
      <vt:lpstr>Customer experience</vt:lpstr>
      <vt:lpstr>Questions</vt:lpstr>
      <vt:lpstr>Literature review</vt:lpstr>
      <vt:lpstr>Microservices</vt:lpstr>
      <vt:lpstr>Chatbots</vt:lpstr>
      <vt:lpstr>Customer screening &amp; Credit risk</vt:lpstr>
      <vt:lpstr>Fraud detection</vt:lpstr>
      <vt:lpstr>Digital marketing</vt:lpstr>
      <vt:lpstr>Data collection &amp; GDPR </vt:lpstr>
      <vt:lpstr>SaaS and PaaS offerings</vt:lpstr>
      <vt:lpstr>Dataset</vt:lpstr>
      <vt:lpstr>Data cleansing &amp; standardising</vt:lpstr>
      <vt:lpstr>Data cleansing II</vt:lpstr>
      <vt:lpstr>Data categorization</vt:lpstr>
      <vt:lpstr>Independent variables</vt:lpstr>
      <vt:lpstr>Collinearity test</vt:lpstr>
      <vt:lpstr>Clean variables with high VIF</vt:lpstr>
      <vt:lpstr>Regression</vt:lpstr>
      <vt:lpstr>Regression findings</vt:lpstr>
      <vt:lpstr>Nyckel - Train and test</vt:lpstr>
      <vt:lpstr>Nyckel – Test results</vt:lpstr>
      <vt:lpstr>Recommendations &amp; 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Adoption of Cloud computing and AI/ML in FinTech</dc:title>
  <dc:creator>Sree Supraja Rama Sumitranandan Kamarajugadda</dc:creator>
  <cp:lastModifiedBy>Sree Supraja Rama Sumitranandan Kamarajugadda</cp:lastModifiedBy>
  <cp:revision>1</cp:revision>
  <dcterms:created xsi:type="dcterms:W3CDTF">2022-09-01T19:06:15Z</dcterms:created>
  <dcterms:modified xsi:type="dcterms:W3CDTF">2022-09-01T21:53:32Z</dcterms:modified>
</cp:coreProperties>
</file>